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9.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732" r:id="rId1"/>
    <p:sldMasterId id="2147483826" r:id="rId2"/>
  </p:sldMasterIdLst>
  <p:notesMasterIdLst>
    <p:notesMasterId r:id="rId33"/>
  </p:notesMasterIdLst>
  <p:handoutMasterIdLst>
    <p:handoutMasterId r:id="rId34"/>
  </p:handoutMasterIdLst>
  <p:sldIdLst>
    <p:sldId id="333" r:id="rId3"/>
    <p:sldId id="592" r:id="rId4"/>
    <p:sldId id="611" r:id="rId5"/>
    <p:sldId id="612" r:id="rId6"/>
    <p:sldId id="485" r:id="rId7"/>
    <p:sldId id="488" r:id="rId8"/>
    <p:sldId id="489" r:id="rId9"/>
    <p:sldId id="589" r:id="rId10"/>
    <p:sldId id="493" r:id="rId11"/>
    <p:sldId id="494" r:id="rId12"/>
    <p:sldId id="496" r:id="rId13"/>
    <p:sldId id="500" r:id="rId14"/>
    <p:sldId id="501" r:id="rId15"/>
    <p:sldId id="502" r:id="rId16"/>
    <p:sldId id="503" r:id="rId17"/>
    <p:sldId id="504" r:id="rId18"/>
    <p:sldId id="506" r:id="rId19"/>
    <p:sldId id="507" r:id="rId20"/>
    <p:sldId id="607" r:id="rId21"/>
    <p:sldId id="621" r:id="rId22"/>
    <p:sldId id="608" r:id="rId23"/>
    <p:sldId id="509" r:id="rId24"/>
    <p:sldId id="513" r:id="rId25"/>
    <p:sldId id="514" r:id="rId26"/>
    <p:sldId id="587" r:id="rId27"/>
    <p:sldId id="591" r:id="rId28"/>
    <p:sldId id="517" r:id="rId29"/>
    <p:sldId id="526" r:id="rId30"/>
    <p:sldId id="480" r:id="rId31"/>
    <p:sldId id="600" r:id="rId32"/>
  </p:sldIdLst>
  <p:sldSz cx="9144000" cy="5143500" type="screen16x9"/>
  <p:notesSz cx="6858000" cy="9144000"/>
  <p:defaultTextStyle>
    <a:defPPr>
      <a:defRPr lang="en-US"/>
    </a:defPPr>
    <a:lvl1pPr marL="0" algn="l" defTabSz="685864" rtl="0" eaLnBrk="1" latinLnBrk="0" hangingPunct="1">
      <a:defRPr sz="1400" kern="1200">
        <a:solidFill>
          <a:schemeClr val="tx1"/>
        </a:solidFill>
        <a:latin typeface="+mn-lt"/>
        <a:ea typeface="+mn-ea"/>
        <a:cs typeface="+mn-cs"/>
      </a:defRPr>
    </a:lvl1pPr>
    <a:lvl2pPr marL="342932" algn="l" defTabSz="685864" rtl="0" eaLnBrk="1" latinLnBrk="0" hangingPunct="1">
      <a:defRPr sz="1400" kern="1200">
        <a:solidFill>
          <a:schemeClr val="tx1"/>
        </a:solidFill>
        <a:latin typeface="+mn-lt"/>
        <a:ea typeface="+mn-ea"/>
        <a:cs typeface="+mn-cs"/>
      </a:defRPr>
    </a:lvl2pPr>
    <a:lvl3pPr marL="685864" algn="l" defTabSz="685864" rtl="0" eaLnBrk="1" latinLnBrk="0" hangingPunct="1">
      <a:defRPr sz="1400" kern="1200">
        <a:solidFill>
          <a:schemeClr val="tx1"/>
        </a:solidFill>
        <a:latin typeface="+mn-lt"/>
        <a:ea typeface="+mn-ea"/>
        <a:cs typeface="+mn-cs"/>
      </a:defRPr>
    </a:lvl3pPr>
    <a:lvl4pPr marL="1028796" algn="l" defTabSz="685864" rtl="0" eaLnBrk="1" latinLnBrk="0" hangingPunct="1">
      <a:defRPr sz="1400" kern="1200">
        <a:solidFill>
          <a:schemeClr val="tx1"/>
        </a:solidFill>
        <a:latin typeface="+mn-lt"/>
        <a:ea typeface="+mn-ea"/>
        <a:cs typeface="+mn-cs"/>
      </a:defRPr>
    </a:lvl4pPr>
    <a:lvl5pPr marL="1371728" algn="l" defTabSz="685864" rtl="0" eaLnBrk="1" latinLnBrk="0" hangingPunct="1">
      <a:defRPr sz="1400" kern="1200">
        <a:solidFill>
          <a:schemeClr val="tx1"/>
        </a:solidFill>
        <a:latin typeface="+mn-lt"/>
        <a:ea typeface="+mn-ea"/>
        <a:cs typeface="+mn-cs"/>
      </a:defRPr>
    </a:lvl5pPr>
    <a:lvl6pPr marL="1714660" algn="l" defTabSz="685864" rtl="0" eaLnBrk="1" latinLnBrk="0" hangingPunct="1">
      <a:defRPr sz="1400" kern="1200">
        <a:solidFill>
          <a:schemeClr val="tx1"/>
        </a:solidFill>
        <a:latin typeface="+mn-lt"/>
        <a:ea typeface="+mn-ea"/>
        <a:cs typeface="+mn-cs"/>
      </a:defRPr>
    </a:lvl6pPr>
    <a:lvl7pPr marL="2057592" algn="l" defTabSz="685864" rtl="0" eaLnBrk="1" latinLnBrk="0" hangingPunct="1">
      <a:defRPr sz="1400" kern="1200">
        <a:solidFill>
          <a:schemeClr val="tx1"/>
        </a:solidFill>
        <a:latin typeface="+mn-lt"/>
        <a:ea typeface="+mn-ea"/>
        <a:cs typeface="+mn-cs"/>
      </a:defRPr>
    </a:lvl7pPr>
    <a:lvl8pPr marL="2400524" algn="l" defTabSz="685864" rtl="0" eaLnBrk="1" latinLnBrk="0" hangingPunct="1">
      <a:defRPr sz="1400" kern="1200">
        <a:solidFill>
          <a:schemeClr val="tx1"/>
        </a:solidFill>
        <a:latin typeface="+mn-lt"/>
        <a:ea typeface="+mn-ea"/>
        <a:cs typeface="+mn-cs"/>
      </a:defRPr>
    </a:lvl8pPr>
    <a:lvl9pPr marL="2743456" algn="l" defTabSz="685864" rtl="0" eaLnBrk="1" latinLnBrk="0" hangingPunct="1">
      <a:defRPr sz="1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7F7F7"/>
    <a:srgbClr val="B4009E"/>
    <a:srgbClr val="00188F"/>
    <a:srgbClr val="5D5E5F"/>
    <a:srgbClr val="555555"/>
    <a:srgbClr val="008272"/>
    <a:srgbClr val="0072C6"/>
    <a:srgbClr val="68217A"/>
    <a:srgbClr val="B49E00"/>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48" autoAdjust="0"/>
    <p:restoredTop sz="89829" autoAdjust="0"/>
  </p:normalViewPr>
  <p:slideViewPr>
    <p:cSldViewPr snapToObjects="1">
      <p:cViewPr varScale="1">
        <p:scale>
          <a:sx n="109" d="100"/>
          <a:sy n="109" d="100"/>
        </p:scale>
        <p:origin x="222" y="96"/>
      </p:cViewPr>
      <p:guideLst>
        <p:guide orient="horz" pos="1620"/>
        <p:guide pos="2880"/>
      </p:guideLst>
    </p:cSldViewPr>
  </p:slideViewPr>
  <p:notesTextViewPr>
    <p:cViewPr>
      <p:scale>
        <a:sx n="100" d="100"/>
        <a:sy n="100" d="100"/>
      </p:scale>
      <p:origin x="0" y="0"/>
    </p:cViewPr>
  </p:notesTextViewPr>
  <p:sorterViewPr>
    <p:cViewPr>
      <p:scale>
        <a:sx n="60" d="100"/>
        <a:sy n="60" d="100"/>
      </p:scale>
      <p:origin x="0" y="0"/>
    </p:cViewPr>
  </p:sorterViewPr>
  <p:notesViewPr>
    <p:cSldViewPr snapToObjects="1" showGuides="1">
      <p:cViewPr varScale="1">
        <p:scale>
          <a:sx n="85" d="100"/>
          <a:sy n="85" d="100"/>
        </p:scale>
        <p:origin x="-3834" y="-96"/>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handoutMaster" Target="handoutMasters/handout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B52F956-BA16-4723-8DEA-CB1CEC17A8FF}"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GB"/>
        </a:p>
      </dgm:t>
    </dgm:pt>
    <dgm:pt modelId="{CCCF7287-E029-474F-92E0-330D412FFCC9}">
      <dgm:prSet phldrT="[Text]" custT="1"/>
      <dgm:spPr/>
      <dgm:t>
        <a:bodyPr/>
        <a:lstStyle/>
        <a:p>
          <a:r>
            <a:rPr lang="en-GB" sz="3200" b="0" dirty="0" smtClean="0">
              <a:latin typeface="+mj-lt"/>
            </a:rPr>
            <a:t>“I lead a team developing…”</a:t>
          </a:r>
          <a:endParaRPr lang="en-GB" sz="3200" b="0" dirty="0">
            <a:latin typeface="+mj-lt"/>
          </a:endParaRPr>
        </a:p>
      </dgm:t>
    </dgm:pt>
    <dgm:pt modelId="{4BB5B83E-5B8F-406F-A3D3-2B0C64F00D30}" type="parTrans" cxnId="{D6565A9E-3F5F-4ECD-B848-783278887B89}">
      <dgm:prSet/>
      <dgm:spPr/>
      <dgm:t>
        <a:bodyPr/>
        <a:lstStyle/>
        <a:p>
          <a:endParaRPr lang="en-GB" sz="3600" b="0"/>
        </a:p>
      </dgm:t>
    </dgm:pt>
    <dgm:pt modelId="{01C42DC7-2922-4CEF-9534-4FE73B7FDC12}" type="sibTrans" cxnId="{D6565A9E-3F5F-4ECD-B848-783278887B89}">
      <dgm:prSet/>
      <dgm:spPr/>
      <dgm:t>
        <a:bodyPr/>
        <a:lstStyle/>
        <a:p>
          <a:endParaRPr lang="en-GB" sz="3600" b="0"/>
        </a:p>
      </dgm:t>
    </dgm:pt>
    <dgm:pt modelId="{0AC4619F-E89E-4E2E-8371-7F4D6D82FB8F}">
      <dgm:prSet phldrT="[Text]" custT="1"/>
      <dgm:spPr/>
      <dgm:t>
        <a:bodyPr/>
        <a:lstStyle/>
        <a:p>
          <a:r>
            <a:rPr lang="en-GB" sz="2400" b="0" dirty="0" smtClean="0">
              <a:latin typeface="+mj-lt"/>
            </a:rPr>
            <a:t>Data Processing Pipelines</a:t>
          </a:r>
          <a:endParaRPr lang="en-GB" sz="1800" b="0" dirty="0">
            <a:latin typeface="+mj-lt"/>
          </a:endParaRPr>
        </a:p>
      </dgm:t>
    </dgm:pt>
    <dgm:pt modelId="{4D979024-E543-4BCA-B063-E02AADB86185}" type="parTrans" cxnId="{C77E1A6A-550F-48EC-A447-B496B4464F0D}">
      <dgm:prSet/>
      <dgm:spPr/>
      <dgm:t>
        <a:bodyPr/>
        <a:lstStyle/>
        <a:p>
          <a:endParaRPr lang="en-GB" sz="3600" b="0"/>
        </a:p>
      </dgm:t>
    </dgm:pt>
    <dgm:pt modelId="{428D89C5-5AAF-4269-8B11-A76DDB065351}" type="sibTrans" cxnId="{C77E1A6A-550F-48EC-A447-B496B4464F0D}">
      <dgm:prSet/>
      <dgm:spPr/>
      <dgm:t>
        <a:bodyPr/>
        <a:lstStyle/>
        <a:p>
          <a:endParaRPr lang="en-GB" sz="3600" b="0"/>
        </a:p>
      </dgm:t>
    </dgm:pt>
    <dgm:pt modelId="{93F7607A-E2F1-4F42-AA9E-CE2E3D5DD6E9}">
      <dgm:prSet phldrT="[Text]" custT="1"/>
      <dgm:spPr/>
      <dgm:t>
        <a:bodyPr/>
        <a:lstStyle/>
        <a:p>
          <a:r>
            <a:rPr lang="en-GB" sz="2400" b="0" dirty="0" smtClean="0">
              <a:latin typeface="+mj-lt"/>
            </a:rPr>
            <a:t>Service Implementations</a:t>
          </a:r>
          <a:endParaRPr lang="en-GB" sz="2400" b="0" dirty="0">
            <a:latin typeface="+mj-lt"/>
          </a:endParaRPr>
        </a:p>
      </dgm:t>
    </dgm:pt>
    <dgm:pt modelId="{B1D5B372-715B-4308-AECE-3F679CFD866C}" type="sibTrans" cxnId="{E4E0C95A-A3CC-48F4-8D78-F497B647BEF5}">
      <dgm:prSet/>
      <dgm:spPr/>
      <dgm:t>
        <a:bodyPr/>
        <a:lstStyle/>
        <a:p>
          <a:endParaRPr lang="en-GB" b="0"/>
        </a:p>
      </dgm:t>
    </dgm:pt>
    <dgm:pt modelId="{FC09E5A4-D240-4161-A11B-1613992D2156}" type="parTrans" cxnId="{E4E0C95A-A3CC-48F4-8D78-F497B647BEF5}">
      <dgm:prSet/>
      <dgm:spPr/>
      <dgm:t>
        <a:bodyPr/>
        <a:lstStyle/>
        <a:p>
          <a:endParaRPr lang="en-GB" b="0"/>
        </a:p>
      </dgm:t>
    </dgm:pt>
    <dgm:pt modelId="{8D390781-DCEA-43DC-9E1D-B89704F0E6D5}">
      <dgm:prSet phldrT="[Text]" custT="1"/>
      <dgm:spPr/>
      <dgm:t>
        <a:bodyPr/>
        <a:lstStyle/>
        <a:p>
          <a:r>
            <a:rPr lang="en-GB" sz="2400" b="0" dirty="0" smtClean="0">
              <a:latin typeface="+mj-lt"/>
            </a:rPr>
            <a:t>Trading Platforms</a:t>
          </a:r>
          <a:endParaRPr lang="en-GB" sz="2400" b="0" dirty="0">
            <a:latin typeface="+mj-lt"/>
          </a:endParaRPr>
        </a:p>
      </dgm:t>
    </dgm:pt>
    <dgm:pt modelId="{0321F284-59B1-4BBE-BFCB-D7E08A0EBC4D}" type="parTrans" cxnId="{601ED817-281D-47AA-86FB-A6016EB242E5}">
      <dgm:prSet/>
      <dgm:spPr/>
      <dgm:t>
        <a:bodyPr/>
        <a:lstStyle/>
        <a:p>
          <a:endParaRPr lang="en-GB" b="0"/>
        </a:p>
      </dgm:t>
    </dgm:pt>
    <dgm:pt modelId="{972CDD50-8A11-4C82-A5DC-A4077970C581}" type="sibTrans" cxnId="{601ED817-281D-47AA-86FB-A6016EB242E5}">
      <dgm:prSet/>
      <dgm:spPr/>
      <dgm:t>
        <a:bodyPr/>
        <a:lstStyle/>
        <a:p>
          <a:endParaRPr lang="en-GB" b="0"/>
        </a:p>
      </dgm:t>
    </dgm:pt>
    <dgm:pt modelId="{EA3AFEB8-6A1F-45DE-A7B7-14105F6BD893}">
      <dgm:prSet phldrT="[Text]" custT="1"/>
      <dgm:spPr/>
      <dgm:t>
        <a:bodyPr/>
        <a:lstStyle/>
        <a:p>
          <a:r>
            <a:rPr lang="en-GB" sz="2400" b="0" dirty="0" smtClean="0">
              <a:latin typeface="+mj-lt"/>
            </a:rPr>
            <a:t>…</a:t>
          </a:r>
          <a:endParaRPr lang="en-GB" sz="2400" b="0" dirty="0">
            <a:latin typeface="+mj-lt"/>
          </a:endParaRPr>
        </a:p>
      </dgm:t>
    </dgm:pt>
    <dgm:pt modelId="{67F8EC5D-4514-4F40-83BA-6EF738A8B69F}" type="parTrans" cxnId="{3EEA27CB-D5DE-43AA-8F45-17E77E759517}">
      <dgm:prSet/>
      <dgm:spPr/>
      <dgm:t>
        <a:bodyPr/>
        <a:lstStyle/>
        <a:p>
          <a:endParaRPr lang="en-GB" b="0"/>
        </a:p>
      </dgm:t>
    </dgm:pt>
    <dgm:pt modelId="{9600F398-CBA9-4A6E-80EB-DE1718093101}" type="sibTrans" cxnId="{3EEA27CB-D5DE-43AA-8F45-17E77E759517}">
      <dgm:prSet/>
      <dgm:spPr/>
      <dgm:t>
        <a:bodyPr/>
        <a:lstStyle/>
        <a:p>
          <a:endParaRPr lang="en-GB" b="0"/>
        </a:p>
      </dgm:t>
    </dgm:pt>
    <dgm:pt modelId="{F5BB5CA1-BBBD-4031-B257-0FB82C161A02}">
      <dgm:prSet phldrT="[Text]" custT="1"/>
      <dgm:spPr/>
      <dgm:t>
        <a:bodyPr/>
        <a:lstStyle/>
        <a:p>
          <a:r>
            <a:rPr lang="en-GB" sz="2400" b="0" dirty="0" smtClean="0">
              <a:latin typeface="+mj-lt"/>
            </a:rPr>
            <a:t>Insurance Calculation Engines</a:t>
          </a:r>
          <a:endParaRPr lang="en-GB" sz="2400" b="0" dirty="0">
            <a:latin typeface="+mj-lt"/>
          </a:endParaRPr>
        </a:p>
      </dgm:t>
    </dgm:pt>
    <dgm:pt modelId="{CFF575BD-A5B6-4603-9466-58FE2E89A111}" type="parTrans" cxnId="{DEA89DFF-4E23-42DD-AB5F-E2136238838A}">
      <dgm:prSet/>
      <dgm:spPr/>
    </dgm:pt>
    <dgm:pt modelId="{8AC5D664-4214-41B4-AA02-78134010373C}" type="sibTrans" cxnId="{DEA89DFF-4E23-42DD-AB5F-E2136238838A}">
      <dgm:prSet/>
      <dgm:spPr/>
    </dgm:pt>
    <dgm:pt modelId="{F12387AC-E683-4E95-A88B-25BFCDA68258}">
      <dgm:prSet phldrT="[Text]" custT="1"/>
      <dgm:spPr/>
      <dgm:t>
        <a:bodyPr/>
        <a:lstStyle/>
        <a:p>
          <a:r>
            <a:rPr lang="en-GB" sz="2400" b="0" dirty="0" smtClean="0">
              <a:latin typeface="+mj-lt"/>
            </a:rPr>
            <a:t>Market Simulators</a:t>
          </a:r>
          <a:endParaRPr lang="en-GB" sz="2400" b="0" dirty="0">
            <a:latin typeface="+mj-lt"/>
          </a:endParaRPr>
        </a:p>
      </dgm:t>
    </dgm:pt>
    <dgm:pt modelId="{F60A3096-3D1D-4E10-B10A-5E7813462CB9}" type="parTrans" cxnId="{75AF57A4-F955-4486-A835-D6173A3D7824}">
      <dgm:prSet/>
      <dgm:spPr/>
    </dgm:pt>
    <dgm:pt modelId="{88DC1032-C253-421C-84F4-DBB43D815F45}" type="sibTrans" cxnId="{75AF57A4-F955-4486-A835-D6173A3D7824}">
      <dgm:prSet/>
      <dgm:spPr/>
    </dgm:pt>
    <dgm:pt modelId="{10273229-25BB-4D42-A704-86E893962F35}">
      <dgm:prSet phldrT="[Text]" custT="1"/>
      <dgm:spPr/>
      <dgm:t>
        <a:bodyPr/>
        <a:lstStyle/>
        <a:p>
          <a:r>
            <a:rPr lang="en-GB" sz="2400" b="0" smtClean="0">
              <a:latin typeface="+mj-lt"/>
            </a:rPr>
            <a:t>Server-side Game Engines</a:t>
          </a:r>
          <a:endParaRPr lang="en-GB" sz="2400" b="0" dirty="0">
            <a:latin typeface="+mj-lt"/>
          </a:endParaRPr>
        </a:p>
      </dgm:t>
    </dgm:pt>
    <dgm:pt modelId="{331BD728-E80B-4B67-B0B9-75074099FB2A}" type="parTrans" cxnId="{FF1E1007-08A9-44D5-B2B9-8FF5EB46E0BC}">
      <dgm:prSet/>
      <dgm:spPr/>
    </dgm:pt>
    <dgm:pt modelId="{3A03AD7B-C642-4F0B-8198-09E7EB540D01}" type="sibTrans" cxnId="{FF1E1007-08A9-44D5-B2B9-8FF5EB46E0BC}">
      <dgm:prSet/>
      <dgm:spPr/>
    </dgm:pt>
    <dgm:pt modelId="{2394A785-3225-4F9E-B875-8DA5DC1E4124}" type="pres">
      <dgm:prSet presAssocID="{2B52F956-BA16-4723-8DEA-CB1CEC17A8FF}" presName="linear" presStyleCnt="0">
        <dgm:presLayoutVars>
          <dgm:animLvl val="lvl"/>
          <dgm:resizeHandles val="exact"/>
        </dgm:presLayoutVars>
      </dgm:prSet>
      <dgm:spPr/>
      <dgm:t>
        <a:bodyPr/>
        <a:lstStyle/>
        <a:p>
          <a:endParaRPr lang="en-GB"/>
        </a:p>
      </dgm:t>
    </dgm:pt>
    <dgm:pt modelId="{62CA8009-81F8-479A-AF72-A10954E61399}" type="pres">
      <dgm:prSet presAssocID="{CCCF7287-E029-474F-92E0-330D412FFCC9}" presName="parentText" presStyleLbl="node1" presStyleIdx="0" presStyleCnt="1">
        <dgm:presLayoutVars>
          <dgm:chMax val="0"/>
          <dgm:bulletEnabled val="1"/>
        </dgm:presLayoutVars>
      </dgm:prSet>
      <dgm:spPr/>
      <dgm:t>
        <a:bodyPr/>
        <a:lstStyle/>
        <a:p>
          <a:endParaRPr lang="en-GB"/>
        </a:p>
      </dgm:t>
    </dgm:pt>
    <dgm:pt modelId="{671EDA18-3F56-4962-9CC7-6C7A0732D094}" type="pres">
      <dgm:prSet presAssocID="{CCCF7287-E029-474F-92E0-330D412FFCC9}" presName="childText" presStyleLbl="revTx" presStyleIdx="0" presStyleCnt="1">
        <dgm:presLayoutVars>
          <dgm:bulletEnabled val="1"/>
        </dgm:presLayoutVars>
      </dgm:prSet>
      <dgm:spPr/>
      <dgm:t>
        <a:bodyPr/>
        <a:lstStyle/>
        <a:p>
          <a:endParaRPr lang="en-GB"/>
        </a:p>
      </dgm:t>
    </dgm:pt>
  </dgm:ptLst>
  <dgm:cxnLst>
    <dgm:cxn modelId="{79446801-96E5-4E3B-86DB-2FB4B8920C16}" type="presOf" srcId="{EA3AFEB8-6A1F-45DE-A7B7-14105F6BD893}" destId="{671EDA18-3F56-4962-9CC7-6C7A0732D094}" srcOrd="0" destOrd="6" presId="urn:microsoft.com/office/officeart/2005/8/layout/vList2"/>
    <dgm:cxn modelId="{6781D686-F3C5-4A4D-BADA-F825CFD197B6}" type="presOf" srcId="{2B52F956-BA16-4723-8DEA-CB1CEC17A8FF}" destId="{2394A785-3225-4F9E-B875-8DA5DC1E4124}" srcOrd="0" destOrd="0" presId="urn:microsoft.com/office/officeart/2005/8/layout/vList2"/>
    <dgm:cxn modelId="{30355B8B-EC33-4B63-83CB-C1B8DAB7DDC1}" type="presOf" srcId="{0AC4619F-E89E-4E2E-8371-7F4D6D82FB8F}" destId="{671EDA18-3F56-4962-9CC7-6C7A0732D094}" srcOrd="0" destOrd="0" presId="urn:microsoft.com/office/officeart/2005/8/layout/vList2"/>
    <dgm:cxn modelId="{9495FA0F-3F0D-4675-86FB-30986A402E2E}" type="presOf" srcId="{F5BB5CA1-BBBD-4031-B257-0FB82C161A02}" destId="{671EDA18-3F56-4962-9CC7-6C7A0732D094}" srcOrd="0" destOrd="1" presId="urn:microsoft.com/office/officeart/2005/8/layout/vList2"/>
    <dgm:cxn modelId="{AB1F4995-C688-4BF4-A243-C120BB9979E7}" type="presOf" srcId="{8D390781-DCEA-43DC-9E1D-B89704F0E6D5}" destId="{671EDA18-3F56-4962-9CC7-6C7A0732D094}" srcOrd="0" destOrd="3" presId="urn:microsoft.com/office/officeart/2005/8/layout/vList2"/>
    <dgm:cxn modelId="{3EEA27CB-D5DE-43AA-8F45-17E77E759517}" srcId="{CCCF7287-E029-474F-92E0-330D412FFCC9}" destId="{EA3AFEB8-6A1F-45DE-A7B7-14105F6BD893}" srcOrd="6" destOrd="0" parTransId="{67F8EC5D-4514-4F40-83BA-6EF738A8B69F}" sibTransId="{9600F398-CBA9-4A6E-80EB-DE1718093101}"/>
    <dgm:cxn modelId="{E4E0C95A-A3CC-48F4-8D78-F497B647BEF5}" srcId="{CCCF7287-E029-474F-92E0-330D412FFCC9}" destId="{93F7607A-E2F1-4F42-AA9E-CE2E3D5DD6E9}" srcOrd="2" destOrd="0" parTransId="{FC09E5A4-D240-4161-A11B-1613992D2156}" sibTransId="{B1D5B372-715B-4308-AECE-3F679CFD866C}"/>
    <dgm:cxn modelId="{75AF57A4-F955-4486-A835-D6173A3D7824}" srcId="{CCCF7287-E029-474F-92E0-330D412FFCC9}" destId="{F12387AC-E683-4E95-A88B-25BFCDA68258}" srcOrd="4" destOrd="0" parTransId="{F60A3096-3D1D-4E10-B10A-5E7813462CB9}" sibTransId="{88DC1032-C253-421C-84F4-DBB43D815F45}"/>
    <dgm:cxn modelId="{601ED817-281D-47AA-86FB-A6016EB242E5}" srcId="{CCCF7287-E029-474F-92E0-330D412FFCC9}" destId="{8D390781-DCEA-43DC-9E1D-B89704F0E6D5}" srcOrd="3" destOrd="0" parTransId="{0321F284-59B1-4BBE-BFCB-D7E08A0EBC4D}" sibTransId="{972CDD50-8A11-4C82-A5DC-A4077970C581}"/>
    <dgm:cxn modelId="{3734C27E-4FDB-4515-B4C1-53BD08A8DA62}" type="presOf" srcId="{93F7607A-E2F1-4F42-AA9E-CE2E3D5DD6E9}" destId="{671EDA18-3F56-4962-9CC7-6C7A0732D094}" srcOrd="0" destOrd="2" presId="urn:microsoft.com/office/officeart/2005/8/layout/vList2"/>
    <dgm:cxn modelId="{73CD5F90-82B2-49D3-8607-B667321424A9}" type="presOf" srcId="{CCCF7287-E029-474F-92E0-330D412FFCC9}" destId="{62CA8009-81F8-479A-AF72-A10954E61399}" srcOrd="0" destOrd="0" presId="urn:microsoft.com/office/officeart/2005/8/layout/vList2"/>
    <dgm:cxn modelId="{BE32A65A-B46E-4FA5-BD10-A07C198FE371}" type="presOf" srcId="{10273229-25BB-4D42-A704-86E893962F35}" destId="{671EDA18-3F56-4962-9CC7-6C7A0732D094}" srcOrd="0" destOrd="5" presId="urn:microsoft.com/office/officeart/2005/8/layout/vList2"/>
    <dgm:cxn modelId="{D6565A9E-3F5F-4ECD-B848-783278887B89}" srcId="{2B52F956-BA16-4723-8DEA-CB1CEC17A8FF}" destId="{CCCF7287-E029-474F-92E0-330D412FFCC9}" srcOrd="0" destOrd="0" parTransId="{4BB5B83E-5B8F-406F-A3D3-2B0C64F00D30}" sibTransId="{01C42DC7-2922-4CEF-9534-4FE73B7FDC12}"/>
    <dgm:cxn modelId="{FF1E1007-08A9-44D5-B2B9-8FF5EB46E0BC}" srcId="{CCCF7287-E029-474F-92E0-330D412FFCC9}" destId="{10273229-25BB-4D42-A704-86E893962F35}" srcOrd="5" destOrd="0" parTransId="{331BD728-E80B-4B67-B0B9-75074099FB2A}" sibTransId="{3A03AD7B-C642-4F0B-8198-09E7EB540D01}"/>
    <dgm:cxn modelId="{11BA276F-5EB2-40E6-A5D7-06B7D77ECD79}" type="presOf" srcId="{F12387AC-E683-4E95-A88B-25BFCDA68258}" destId="{671EDA18-3F56-4962-9CC7-6C7A0732D094}" srcOrd="0" destOrd="4" presId="urn:microsoft.com/office/officeart/2005/8/layout/vList2"/>
    <dgm:cxn modelId="{C77E1A6A-550F-48EC-A447-B496B4464F0D}" srcId="{CCCF7287-E029-474F-92E0-330D412FFCC9}" destId="{0AC4619F-E89E-4E2E-8371-7F4D6D82FB8F}" srcOrd="0" destOrd="0" parTransId="{4D979024-E543-4BCA-B063-E02AADB86185}" sibTransId="{428D89C5-5AAF-4269-8B11-A76DDB065351}"/>
    <dgm:cxn modelId="{DEA89DFF-4E23-42DD-AB5F-E2136238838A}" srcId="{CCCF7287-E029-474F-92E0-330D412FFCC9}" destId="{F5BB5CA1-BBBD-4031-B257-0FB82C161A02}" srcOrd="1" destOrd="0" parTransId="{CFF575BD-A5B6-4603-9466-58FE2E89A111}" sibTransId="{8AC5D664-4214-41B4-AA02-78134010373C}"/>
    <dgm:cxn modelId="{9649E871-670C-49BB-910B-AE0F351E9334}" type="presParOf" srcId="{2394A785-3225-4F9E-B875-8DA5DC1E4124}" destId="{62CA8009-81F8-479A-AF72-A10954E61399}" srcOrd="0" destOrd="0" presId="urn:microsoft.com/office/officeart/2005/8/layout/vList2"/>
    <dgm:cxn modelId="{21C36653-ADEC-4CF8-BA56-BDEF9BB159A1}" type="presParOf" srcId="{2394A785-3225-4F9E-B875-8DA5DC1E4124}" destId="{671EDA18-3F56-4962-9CC7-6C7A0732D094}" srcOrd="1"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B52F956-BA16-4723-8DEA-CB1CEC17A8FF}" type="doc">
      <dgm:prSet loTypeId="urn:microsoft.com/office/officeart/2005/8/layout/vList2" loCatId="list" qsTypeId="urn:microsoft.com/office/officeart/2005/8/quickstyle/simple1" qsCatId="simple" csTypeId="urn:microsoft.com/office/officeart/2005/8/colors/colorful4" csCatId="colorful" phldr="1"/>
      <dgm:spPr/>
      <dgm:t>
        <a:bodyPr/>
        <a:lstStyle/>
        <a:p>
          <a:endParaRPr lang="en-GB"/>
        </a:p>
      </dgm:t>
    </dgm:pt>
    <dgm:pt modelId="{CCCF7287-E029-474F-92E0-330D412FFCC9}">
      <dgm:prSet phldrT="[Text]" custT="1"/>
      <dgm:spPr/>
      <dgm:t>
        <a:bodyPr/>
        <a:lstStyle/>
        <a:p>
          <a:r>
            <a:rPr lang="en-GB" sz="3200" b="0" dirty="0" smtClean="0">
              <a:latin typeface="+mj-lt"/>
            </a:rPr>
            <a:t>Time to Market</a:t>
          </a:r>
          <a:endParaRPr lang="en-GB" sz="3200" b="0" dirty="0">
            <a:latin typeface="+mj-lt"/>
          </a:endParaRPr>
        </a:p>
      </dgm:t>
    </dgm:pt>
    <dgm:pt modelId="{4BB5B83E-5B8F-406F-A3D3-2B0C64F00D30}" type="parTrans" cxnId="{D6565A9E-3F5F-4ECD-B848-783278887B89}">
      <dgm:prSet/>
      <dgm:spPr/>
      <dgm:t>
        <a:bodyPr/>
        <a:lstStyle/>
        <a:p>
          <a:endParaRPr lang="en-GB" sz="3200" b="0">
            <a:solidFill>
              <a:schemeClr val="tx1"/>
            </a:solidFill>
            <a:latin typeface="+mj-lt"/>
          </a:endParaRPr>
        </a:p>
      </dgm:t>
    </dgm:pt>
    <dgm:pt modelId="{01C42DC7-2922-4CEF-9534-4FE73B7FDC12}" type="sibTrans" cxnId="{D6565A9E-3F5F-4ECD-B848-783278887B89}">
      <dgm:prSet/>
      <dgm:spPr/>
      <dgm:t>
        <a:bodyPr/>
        <a:lstStyle/>
        <a:p>
          <a:endParaRPr lang="en-GB" sz="3200" b="0">
            <a:solidFill>
              <a:schemeClr val="tx1"/>
            </a:solidFill>
            <a:latin typeface="+mj-lt"/>
          </a:endParaRPr>
        </a:p>
      </dgm:t>
    </dgm:pt>
    <dgm:pt modelId="{0AC4619F-E89E-4E2E-8371-7F4D6D82FB8F}">
      <dgm:prSet phldrT="[Text]" custT="1"/>
      <dgm:spPr/>
      <dgm:t>
        <a:bodyPr/>
        <a:lstStyle/>
        <a:p>
          <a:r>
            <a:rPr lang="en-GB" sz="2800" b="0" smtClean="0">
              <a:latin typeface="+mj-lt"/>
            </a:rPr>
            <a:t>Efficiency</a:t>
          </a:r>
          <a:endParaRPr lang="en-GB" sz="2800" b="0" dirty="0">
            <a:latin typeface="+mj-lt"/>
          </a:endParaRPr>
        </a:p>
      </dgm:t>
    </dgm:pt>
    <dgm:pt modelId="{4D979024-E543-4BCA-B063-E02AADB86185}" type="parTrans" cxnId="{C77E1A6A-550F-48EC-A447-B496B4464F0D}">
      <dgm:prSet/>
      <dgm:spPr/>
      <dgm:t>
        <a:bodyPr/>
        <a:lstStyle/>
        <a:p>
          <a:endParaRPr lang="en-GB" sz="3200" b="0">
            <a:solidFill>
              <a:schemeClr val="tx1"/>
            </a:solidFill>
            <a:latin typeface="+mj-lt"/>
          </a:endParaRPr>
        </a:p>
      </dgm:t>
    </dgm:pt>
    <dgm:pt modelId="{428D89C5-5AAF-4269-8B11-A76DDB065351}" type="sibTrans" cxnId="{C77E1A6A-550F-48EC-A447-B496B4464F0D}">
      <dgm:prSet/>
      <dgm:spPr/>
      <dgm:t>
        <a:bodyPr/>
        <a:lstStyle/>
        <a:p>
          <a:endParaRPr lang="en-GB" sz="3200" b="0">
            <a:solidFill>
              <a:schemeClr val="tx1"/>
            </a:solidFill>
            <a:latin typeface="+mj-lt"/>
          </a:endParaRPr>
        </a:p>
      </dgm:t>
    </dgm:pt>
    <dgm:pt modelId="{CEA9F22D-9D0A-4D96-892F-BE883584759F}">
      <dgm:prSet phldrT="[Text]" custT="1"/>
      <dgm:spPr/>
      <dgm:t>
        <a:bodyPr/>
        <a:lstStyle/>
        <a:p>
          <a:r>
            <a:rPr lang="en-GB" sz="2800" b="0" smtClean="0">
              <a:latin typeface="+mj-lt"/>
            </a:rPr>
            <a:t>Correctness</a:t>
          </a:r>
          <a:endParaRPr lang="en-GB" sz="2800" b="0" dirty="0">
            <a:latin typeface="+mj-lt"/>
          </a:endParaRPr>
        </a:p>
      </dgm:t>
    </dgm:pt>
    <dgm:pt modelId="{B2CE7C32-97CC-473B-A056-176539BA300F}" type="parTrans" cxnId="{CA5CA890-78A7-4B32-BB32-C00DCF5EC46A}">
      <dgm:prSet/>
      <dgm:spPr/>
      <dgm:t>
        <a:bodyPr/>
        <a:lstStyle/>
        <a:p>
          <a:endParaRPr lang="en-GB" sz="3200" b="0">
            <a:solidFill>
              <a:schemeClr val="tx1"/>
            </a:solidFill>
            <a:latin typeface="+mj-lt"/>
          </a:endParaRPr>
        </a:p>
      </dgm:t>
    </dgm:pt>
    <dgm:pt modelId="{5B3C8C16-FA6D-4742-9BB9-251C03534EEB}" type="sibTrans" cxnId="{CA5CA890-78A7-4B32-BB32-C00DCF5EC46A}">
      <dgm:prSet/>
      <dgm:spPr/>
      <dgm:t>
        <a:bodyPr/>
        <a:lstStyle/>
        <a:p>
          <a:endParaRPr lang="en-GB" sz="3200" b="0">
            <a:solidFill>
              <a:schemeClr val="tx1"/>
            </a:solidFill>
            <a:latin typeface="+mj-lt"/>
          </a:endParaRPr>
        </a:p>
      </dgm:t>
    </dgm:pt>
    <dgm:pt modelId="{7FA5AA40-EB69-4DCD-B40D-AFED021CCE1D}">
      <dgm:prSet phldrT="[Text]" custT="1"/>
      <dgm:spPr/>
      <dgm:t>
        <a:bodyPr/>
        <a:lstStyle/>
        <a:p>
          <a:r>
            <a:rPr lang="en-GB" sz="2800" b="0" smtClean="0">
              <a:latin typeface="+mj-lt"/>
            </a:rPr>
            <a:t>Complexity</a:t>
          </a:r>
          <a:endParaRPr lang="en-GB" sz="2800" b="0" dirty="0">
            <a:latin typeface="+mj-lt"/>
          </a:endParaRPr>
        </a:p>
      </dgm:t>
    </dgm:pt>
    <dgm:pt modelId="{0E136983-8B65-41A0-9217-49DC0BA201E9}" type="parTrans" cxnId="{52247926-BA21-4F4E-848B-512135C7C266}">
      <dgm:prSet/>
      <dgm:spPr/>
      <dgm:t>
        <a:bodyPr/>
        <a:lstStyle/>
        <a:p>
          <a:endParaRPr lang="en-GB" sz="1600" b="0">
            <a:solidFill>
              <a:schemeClr val="tx1"/>
            </a:solidFill>
            <a:latin typeface="+mj-lt"/>
          </a:endParaRPr>
        </a:p>
      </dgm:t>
    </dgm:pt>
    <dgm:pt modelId="{7E7D45FB-D45C-405D-8B8E-1A67C080EDA0}" type="sibTrans" cxnId="{52247926-BA21-4F4E-848B-512135C7C266}">
      <dgm:prSet/>
      <dgm:spPr/>
      <dgm:t>
        <a:bodyPr/>
        <a:lstStyle/>
        <a:p>
          <a:endParaRPr lang="en-GB" sz="1600" b="0">
            <a:solidFill>
              <a:schemeClr val="tx1"/>
            </a:solidFill>
            <a:latin typeface="+mj-lt"/>
          </a:endParaRPr>
        </a:p>
      </dgm:t>
    </dgm:pt>
    <dgm:pt modelId="{47FFD852-A90A-4A15-9E4C-CBF2A992D5F1}">
      <dgm:prSet phldrT="[Text]" custT="1"/>
      <dgm:spPr/>
      <dgm:t>
        <a:bodyPr/>
        <a:lstStyle/>
        <a:p>
          <a:r>
            <a:rPr lang="en-GB" sz="2800" b="0" smtClean="0">
              <a:latin typeface="+mj-lt"/>
            </a:rPr>
            <a:t>for analytical components</a:t>
          </a:r>
          <a:endParaRPr lang="en-GB" sz="2800" b="0" dirty="0">
            <a:latin typeface="+mj-lt"/>
          </a:endParaRPr>
        </a:p>
      </dgm:t>
    </dgm:pt>
    <dgm:pt modelId="{7D8E2F40-E906-469C-AB0A-7E526E896BB6}" type="parTrans" cxnId="{40296C05-AD0E-4983-A7CF-279C1B424AA1}">
      <dgm:prSet/>
      <dgm:spPr/>
      <dgm:t>
        <a:bodyPr/>
        <a:lstStyle/>
        <a:p>
          <a:endParaRPr lang="en-GB" sz="1600" b="0">
            <a:latin typeface="+mj-lt"/>
          </a:endParaRPr>
        </a:p>
      </dgm:t>
    </dgm:pt>
    <dgm:pt modelId="{046565FE-9959-4F9D-A57F-708207A83734}" type="sibTrans" cxnId="{40296C05-AD0E-4983-A7CF-279C1B424AA1}">
      <dgm:prSet/>
      <dgm:spPr/>
      <dgm:t>
        <a:bodyPr/>
        <a:lstStyle/>
        <a:p>
          <a:endParaRPr lang="en-GB" sz="1600" b="0">
            <a:latin typeface="+mj-lt"/>
          </a:endParaRPr>
        </a:p>
      </dgm:t>
    </dgm:pt>
    <dgm:pt modelId="{2394A785-3225-4F9E-B875-8DA5DC1E4124}" type="pres">
      <dgm:prSet presAssocID="{2B52F956-BA16-4723-8DEA-CB1CEC17A8FF}" presName="linear" presStyleCnt="0">
        <dgm:presLayoutVars>
          <dgm:animLvl val="lvl"/>
          <dgm:resizeHandles val="exact"/>
        </dgm:presLayoutVars>
      </dgm:prSet>
      <dgm:spPr/>
      <dgm:t>
        <a:bodyPr/>
        <a:lstStyle/>
        <a:p>
          <a:endParaRPr lang="en-GB"/>
        </a:p>
      </dgm:t>
    </dgm:pt>
    <dgm:pt modelId="{62CA8009-81F8-479A-AF72-A10954E61399}" type="pres">
      <dgm:prSet presAssocID="{CCCF7287-E029-474F-92E0-330D412FFCC9}" presName="parentText" presStyleLbl="node1" presStyleIdx="0" presStyleCnt="4">
        <dgm:presLayoutVars>
          <dgm:chMax val="0"/>
          <dgm:bulletEnabled val="1"/>
        </dgm:presLayoutVars>
      </dgm:prSet>
      <dgm:spPr/>
      <dgm:t>
        <a:bodyPr/>
        <a:lstStyle/>
        <a:p>
          <a:endParaRPr lang="en-GB"/>
        </a:p>
      </dgm:t>
    </dgm:pt>
    <dgm:pt modelId="{9077E742-DAC2-44FC-B76D-01BCFD3C6C3B}" type="pres">
      <dgm:prSet presAssocID="{01C42DC7-2922-4CEF-9534-4FE73B7FDC12}" presName="spacer" presStyleCnt="0"/>
      <dgm:spPr/>
      <dgm:t>
        <a:bodyPr/>
        <a:lstStyle/>
        <a:p>
          <a:endParaRPr lang="en-GB"/>
        </a:p>
      </dgm:t>
    </dgm:pt>
    <dgm:pt modelId="{4FD49528-3AFD-4586-A598-6BE044AE478F}" type="pres">
      <dgm:prSet presAssocID="{0AC4619F-E89E-4E2E-8371-7F4D6D82FB8F}" presName="parentText" presStyleLbl="node1" presStyleIdx="1" presStyleCnt="4" custLinFactNeighborX="-594">
        <dgm:presLayoutVars>
          <dgm:chMax val="0"/>
          <dgm:bulletEnabled val="1"/>
        </dgm:presLayoutVars>
      </dgm:prSet>
      <dgm:spPr/>
      <dgm:t>
        <a:bodyPr/>
        <a:lstStyle/>
        <a:p>
          <a:endParaRPr lang="en-GB"/>
        </a:p>
      </dgm:t>
    </dgm:pt>
    <dgm:pt modelId="{B6D7752C-B9F5-4B24-B383-000D110965AC}" type="pres">
      <dgm:prSet presAssocID="{428D89C5-5AAF-4269-8B11-A76DDB065351}" presName="spacer" presStyleCnt="0"/>
      <dgm:spPr/>
      <dgm:t>
        <a:bodyPr/>
        <a:lstStyle/>
        <a:p>
          <a:endParaRPr lang="en-GB"/>
        </a:p>
      </dgm:t>
    </dgm:pt>
    <dgm:pt modelId="{A40EF56E-93DE-42F2-ADBC-C1014EEA99A8}" type="pres">
      <dgm:prSet presAssocID="{CEA9F22D-9D0A-4D96-892F-BE883584759F}" presName="parentText" presStyleLbl="node1" presStyleIdx="2" presStyleCnt="4" custLinFactNeighborX="-990">
        <dgm:presLayoutVars>
          <dgm:chMax val="0"/>
          <dgm:bulletEnabled val="1"/>
        </dgm:presLayoutVars>
      </dgm:prSet>
      <dgm:spPr/>
      <dgm:t>
        <a:bodyPr/>
        <a:lstStyle/>
        <a:p>
          <a:endParaRPr lang="en-GB"/>
        </a:p>
      </dgm:t>
    </dgm:pt>
    <dgm:pt modelId="{2D11FD5E-03D0-41FF-BDC3-B1B284A60261}" type="pres">
      <dgm:prSet presAssocID="{5B3C8C16-FA6D-4742-9BB9-251C03534EEB}" presName="spacer" presStyleCnt="0"/>
      <dgm:spPr/>
      <dgm:t>
        <a:bodyPr/>
        <a:lstStyle/>
        <a:p>
          <a:endParaRPr lang="en-GB"/>
        </a:p>
      </dgm:t>
    </dgm:pt>
    <dgm:pt modelId="{16D9ADA7-8535-4AEB-BEE2-A86D88A63B71}" type="pres">
      <dgm:prSet presAssocID="{7FA5AA40-EB69-4DCD-B40D-AFED021CCE1D}" presName="parentText" presStyleLbl="node1" presStyleIdx="3" presStyleCnt="4">
        <dgm:presLayoutVars>
          <dgm:chMax val="0"/>
          <dgm:bulletEnabled val="1"/>
        </dgm:presLayoutVars>
      </dgm:prSet>
      <dgm:spPr/>
      <dgm:t>
        <a:bodyPr/>
        <a:lstStyle/>
        <a:p>
          <a:endParaRPr lang="en-GB"/>
        </a:p>
      </dgm:t>
    </dgm:pt>
    <dgm:pt modelId="{ED028250-E1FC-4279-A963-61F228BC6058}" type="pres">
      <dgm:prSet presAssocID="{7FA5AA40-EB69-4DCD-B40D-AFED021CCE1D}" presName="childText" presStyleLbl="revTx" presStyleIdx="0" presStyleCnt="1">
        <dgm:presLayoutVars>
          <dgm:bulletEnabled val="1"/>
        </dgm:presLayoutVars>
      </dgm:prSet>
      <dgm:spPr/>
      <dgm:t>
        <a:bodyPr/>
        <a:lstStyle/>
        <a:p>
          <a:endParaRPr lang="en-GB"/>
        </a:p>
      </dgm:t>
    </dgm:pt>
  </dgm:ptLst>
  <dgm:cxnLst>
    <dgm:cxn modelId="{4D3946E3-D6B8-492D-8F99-A4080E2362E5}" type="presOf" srcId="{7FA5AA40-EB69-4DCD-B40D-AFED021CCE1D}" destId="{16D9ADA7-8535-4AEB-BEE2-A86D88A63B71}" srcOrd="0" destOrd="0" presId="urn:microsoft.com/office/officeart/2005/8/layout/vList2"/>
    <dgm:cxn modelId="{40296C05-AD0E-4983-A7CF-279C1B424AA1}" srcId="{7FA5AA40-EB69-4DCD-B40D-AFED021CCE1D}" destId="{47FFD852-A90A-4A15-9E4C-CBF2A992D5F1}" srcOrd="0" destOrd="0" parTransId="{7D8E2F40-E906-469C-AB0A-7E526E896BB6}" sibTransId="{046565FE-9959-4F9D-A57F-708207A83734}"/>
    <dgm:cxn modelId="{52247926-BA21-4F4E-848B-512135C7C266}" srcId="{2B52F956-BA16-4723-8DEA-CB1CEC17A8FF}" destId="{7FA5AA40-EB69-4DCD-B40D-AFED021CCE1D}" srcOrd="3" destOrd="0" parTransId="{0E136983-8B65-41A0-9217-49DC0BA201E9}" sibTransId="{7E7D45FB-D45C-405D-8B8E-1A67C080EDA0}"/>
    <dgm:cxn modelId="{C77E1A6A-550F-48EC-A447-B496B4464F0D}" srcId="{2B52F956-BA16-4723-8DEA-CB1CEC17A8FF}" destId="{0AC4619F-E89E-4E2E-8371-7F4D6D82FB8F}" srcOrd="1" destOrd="0" parTransId="{4D979024-E543-4BCA-B063-E02AADB86185}" sibTransId="{428D89C5-5AAF-4269-8B11-A76DDB065351}"/>
    <dgm:cxn modelId="{FEC6F294-03A2-4F7B-ACAF-F4CB3F3B1890}" type="presOf" srcId="{2B52F956-BA16-4723-8DEA-CB1CEC17A8FF}" destId="{2394A785-3225-4F9E-B875-8DA5DC1E4124}" srcOrd="0" destOrd="0" presId="urn:microsoft.com/office/officeart/2005/8/layout/vList2"/>
    <dgm:cxn modelId="{DB25A9A8-CDC7-4921-9EBE-1377C9B7E7F7}" type="presOf" srcId="{0AC4619F-E89E-4E2E-8371-7F4D6D82FB8F}" destId="{4FD49528-3AFD-4586-A598-6BE044AE478F}" srcOrd="0" destOrd="0" presId="urn:microsoft.com/office/officeart/2005/8/layout/vList2"/>
    <dgm:cxn modelId="{5897871E-462A-464C-90B7-3D6C67C1AC40}" type="presOf" srcId="{CCCF7287-E029-474F-92E0-330D412FFCC9}" destId="{62CA8009-81F8-479A-AF72-A10954E61399}" srcOrd="0" destOrd="0" presId="urn:microsoft.com/office/officeart/2005/8/layout/vList2"/>
    <dgm:cxn modelId="{CA5CA890-78A7-4B32-BB32-C00DCF5EC46A}" srcId="{2B52F956-BA16-4723-8DEA-CB1CEC17A8FF}" destId="{CEA9F22D-9D0A-4D96-892F-BE883584759F}" srcOrd="2" destOrd="0" parTransId="{B2CE7C32-97CC-473B-A056-176539BA300F}" sibTransId="{5B3C8C16-FA6D-4742-9BB9-251C03534EEB}"/>
    <dgm:cxn modelId="{D6565A9E-3F5F-4ECD-B848-783278887B89}" srcId="{2B52F956-BA16-4723-8DEA-CB1CEC17A8FF}" destId="{CCCF7287-E029-474F-92E0-330D412FFCC9}" srcOrd="0" destOrd="0" parTransId="{4BB5B83E-5B8F-406F-A3D3-2B0C64F00D30}" sibTransId="{01C42DC7-2922-4CEF-9534-4FE73B7FDC12}"/>
    <dgm:cxn modelId="{38992E0A-58D6-44A0-AC3E-F17CF60F4125}" type="presOf" srcId="{CEA9F22D-9D0A-4D96-892F-BE883584759F}" destId="{A40EF56E-93DE-42F2-ADBC-C1014EEA99A8}" srcOrd="0" destOrd="0" presId="urn:microsoft.com/office/officeart/2005/8/layout/vList2"/>
    <dgm:cxn modelId="{0944F74F-D8A4-4A2E-AFC3-A6D0C89D3285}" type="presOf" srcId="{47FFD852-A90A-4A15-9E4C-CBF2A992D5F1}" destId="{ED028250-E1FC-4279-A963-61F228BC6058}" srcOrd="0" destOrd="0" presId="urn:microsoft.com/office/officeart/2005/8/layout/vList2"/>
    <dgm:cxn modelId="{15338DD4-45D5-4AE4-85E9-00827DA0E63A}" type="presParOf" srcId="{2394A785-3225-4F9E-B875-8DA5DC1E4124}" destId="{62CA8009-81F8-479A-AF72-A10954E61399}" srcOrd="0" destOrd="0" presId="urn:microsoft.com/office/officeart/2005/8/layout/vList2"/>
    <dgm:cxn modelId="{25979CF4-DD83-4802-AB8C-39612917B501}" type="presParOf" srcId="{2394A785-3225-4F9E-B875-8DA5DC1E4124}" destId="{9077E742-DAC2-44FC-B76D-01BCFD3C6C3B}" srcOrd="1" destOrd="0" presId="urn:microsoft.com/office/officeart/2005/8/layout/vList2"/>
    <dgm:cxn modelId="{32BF858C-94C3-4299-B115-F72236F72C87}" type="presParOf" srcId="{2394A785-3225-4F9E-B875-8DA5DC1E4124}" destId="{4FD49528-3AFD-4586-A598-6BE044AE478F}" srcOrd="2" destOrd="0" presId="urn:microsoft.com/office/officeart/2005/8/layout/vList2"/>
    <dgm:cxn modelId="{9242B6E8-FFD8-47B8-B75E-B07B0966F984}" type="presParOf" srcId="{2394A785-3225-4F9E-B875-8DA5DC1E4124}" destId="{B6D7752C-B9F5-4B24-B383-000D110965AC}" srcOrd="3" destOrd="0" presId="urn:microsoft.com/office/officeart/2005/8/layout/vList2"/>
    <dgm:cxn modelId="{A1A227FB-B890-4D20-AA07-B52DAD621DB4}" type="presParOf" srcId="{2394A785-3225-4F9E-B875-8DA5DC1E4124}" destId="{A40EF56E-93DE-42F2-ADBC-C1014EEA99A8}" srcOrd="4" destOrd="0" presId="urn:microsoft.com/office/officeart/2005/8/layout/vList2"/>
    <dgm:cxn modelId="{56D8B785-8195-4B4A-80D3-4BF2EE3D33AD}" type="presParOf" srcId="{2394A785-3225-4F9E-B875-8DA5DC1E4124}" destId="{2D11FD5E-03D0-41FF-BDC3-B1B284A60261}" srcOrd="5" destOrd="0" presId="urn:microsoft.com/office/officeart/2005/8/layout/vList2"/>
    <dgm:cxn modelId="{1FCF7E30-2D77-4B55-A241-7ABB3BAA33A5}" type="presParOf" srcId="{2394A785-3225-4F9E-B875-8DA5DC1E4124}" destId="{16D9ADA7-8535-4AEB-BEE2-A86D88A63B71}" srcOrd="6" destOrd="0" presId="urn:microsoft.com/office/officeart/2005/8/layout/vList2"/>
    <dgm:cxn modelId="{DE0C9196-1937-41DB-AC11-7CDAE8BC0B45}" type="presParOf" srcId="{2394A785-3225-4F9E-B875-8DA5DC1E4124}" destId="{ED028250-E1FC-4279-A963-61F228BC6058}" srcOrd="7"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B52F956-BA16-4723-8DEA-CB1CEC17A8FF}" type="doc">
      <dgm:prSet loTypeId="urn:microsoft.com/office/officeart/2005/8/layout/vList2" loCatId="list" qsTypeId="urn:microsoft.com/office/officeart/2005/8/quickstyle/simple1" qsCatId="simple" csTypeId="urn:microsoft.com/office/officeart/2005/8/colors/colorful4" csCatId="colorful" phldr="1"/>
      <dgm:spPr/>
      <dgm:t>
        <a:bodyPr/>
        <a:lstStyle/>
        <a:p>
          <a:endParaRPr lang="en-GB"/>
        </a:p>
      </dgm:t>
    </dgm:pt>
    <dgm:pt modelId="{CCCF7287-E029-474F-92E0-330D412FFCC9}">
      <dgm:prSet phldrT="[Text]" custT="1"/>
      <dgm:spPr/>
      <dgm:t>
        <a:bodyPr/>
        <a:lstStyle/>
        <a:p>
          <a:r>
            <a:rPr lang="en-GB" sz="3200" b="0" dirty="0" smtClean="0">
              <a:latin typeface="+mj-lt"/>
            </a:rPr>
            <a:t>Time to Market</a:t>
          </a:r>
          <a:endParaRPr lang="en-GB" sz="3200" b="0" dirty="0">
            <a:latin typeface="+mj-lt"/>
          </a:endParaRPr>
        </a:p>
      </dgm:t>
    </dgm:pt>
    <dgm:pt modelId="{4BB5B83E-5B8F-406F-A3D3-2B0C64F00D30}" type="parTrans" cxnId="{D6565A9E-3F5F-4ECD-B848-783278887B89}">
      <dgm:prSet/>
      <dgm:spPr/>
      <dgm:t>
        <a:bodyPr/>
        <a:lstStyle/>
        <a:p>
          <a:endParaRPr lang="en-GB" sz="3200" b="0">
            <a:solidFill>
              <a:schemeClr val="tx1"/>
            </a:solidFill>
            <a:latin typeface="+mj-lt"/>
          </a:endParaRPr>
        </a:p>
      </dgm:t>
    </dgm:pt>
    <dgm:pt modelId="{01C42DC7-2922-4CEF-9534-4FE73B7FDC12}" type="sibTrans" cxnId="{D6565A9E-3F5F-4ECD-B848-783278887B89}">
      <dgm:prSet/>
      <dgm:spPr/>
      <dgm:t>
        <a:bodyPr/>
        <a:lstStyle/>
        <a:p>
          <a:endParaRPr lang="en-GB" sz="3200" b="0">
            <a:solidFill>
              <a:schemeClr val="tx1"/>
            </a:solidFill>
            <a:latin typeface="+mj-lt"/>
          </a:endParaRPr>
        </a:p>
      </dgm:t>
    </dgm:pt>
    <dgm:pt modelId="{0AC4619F-E89E-4E2E-8371-7F4D6D82FB8F}">
      <dgm:prSet phldrT="[Text]" custT="1"/>
      <dgm:spPr/>
      <dgm:t>
        <a:bodyPr/>
        <a:lstStyle/>
        <a:p>
          <a:r>
            <a:rPr lang="en-GB" sz="2800" b="0" smtClean="0">
              <a:latin typeface="+mj-lt"/>
            </a:rPr>
            <a:t>Efficiency</a:t>
          </a:r>
          <a:endParaRPr lang="en-GB" sz="2800" b="0" dirty="0">
            <a:latin typeface="+mj-lt"/>
          </a:endParaRPr>
        </a:p>
      </dgm:t>
    </dgm:pt>
    <dgm:pt modelId="{4D979024-E543-4BCA-B063-E02AADB86185}" type="parTrans" cxnId="{C77E1A6A-550F-48EC-A447-B496B4464F0D}">
      <dgm:prSet/>
      <dgm:spPr/>
      <dgm:t>
        <a:bodyPr/>
        <a:lstStyle/>
        <a:p>
          <a:endParaRPr lang="en-GB" sz="3200" b="0">
            <a:solidFill>
              <a:schemeClr val="tx1"/>
            </a:solidFill>
            <a:latin typeface="+mj-lt"/>
          </a:endParaRPr>
        </a:p>
      </dgm:t>
    </dgm:pt>
    <dgm:pt modelId="{428D89C5-5AAF-4269-8B11-A76DDB065351}" type="sibTrans" cxnId="{C77E1A6A-550F-48EC-A447-B496B4464F0D}">
      <dgm:prSet/>
      <dgm:spPr/>
      <dgm:t>
        <a:bodyPr/>
        <a:lstStyle/>
        <a:p>
          <a:endParaRPr lang="en-GB" sz="3200" b="0">
            <a:solidFill>
              <a:schemeClr val="tx1"/>
            </a:solidFill>
            <a:latin typeface="+mj-lt"/>
          </a:endParaRPr>
        </a:p>
      </dgm:t>
    </dgm:pt>
    <dgm:pt modelId="{CEA9F22D-9D0A-4D96-892F-BE883584759F}">
      <dgm:prSet phldrT="[Text]" custT="1"/>
      <dgm:spPr/>
      <dgm:t>
        <a:bodyPr/>
        <a:lstStyle/>
        <a:p>
          <a:r>
            <a:rPr lang="en-GB" sz="2800" b="0" smtClean="0">
              <a:latin typeface="+mj-lt"/>
            </a:rPr>
            <a:t>Correctness</a:t>
          </a:r>
          <a:endParaRPr lang="en-GB" sz="2800" b="0" dirty="0">
            <a:latin typeface="+mj-lt"/>
          </a:endParaRPr>
        </a:p>
      </dgm:t>
    </dgm:pt>
    <dgm:pt modelId="{B2CE7C32-97CC-473B-A056-176539BA300F}" type="parTrans" cxnId="{CA5CA890-78A7-4B32-BB32-C00DCF5EC46A}">
      <dgm:prSet/>
      <dgm:spPr/>
      <dgm:t>
        <a:bodyPr/>
        <a:lstStyle/>
        <a:p>
          <a:endParaRPr lang="en-GB" sz="3200" b="0">
            <a:solidFill>
              <a:schemeClr val="tx1"/>
            </a:solidFill>
            <a:latin typeface="+mj-lt"/>
          </a:endParaRPr>
        </a:p>
      </dgm:t>
    </dgm:pt>
    <dgm:pt modelId="{5B3C8C16-FA6D-4742-9BB9-251C03534EEB}" type="sibTrans" cxnId="{CA5CA890-78A7-4B32-BB32-C00DCF5EC46A}">
      <dgm:prSet/>
      <dgm:spPr/>
      <dgm:t>
        <a:bodyPr/>
        <a:lstStyle/>
        <a:p>
          <a:endParaRPr lang="en-GB" sz="3200" b="0">
            <a:solidFill>
              <a:schemeClr val="tx1"/>
            </a:solidFill>
            <a:latin typeface="+mj-lt"/>
          </a:endParaRPr>
        </a:p>
      </dgm:t>
    </dgm:pt>
    <dgm:pt modelId="{F7C46BBA-E9C4-40A5-BB7C-9518241C604E}">
      <dgm:prSet phldrT="[Text]" custT="1"/>
      <dgm:spPr/>
      <dgm:t>
        <a:bodyPr/>
        <a:lstStyle/>
        <a:p>
          <a:r>
            <a:rPr lang="en-GB" sz="2800" b="0" smtClean="0">
              <a:latin typeface="+mj-lt"/>
            </a:rPr>
            <a:t>Complexity</a:t>
          </a:r>
          <a:endParaRPr lang="en-GB" sz="2800" b="0" dirty="0">
            <a:latin typeface="+mj-lt"/>
          </a:endParaRPr>
        </a:p>
      </dgm:t>
    </dgm:pt>
    <dgm:pt modelId="{C3B8740C-0F8F-4AEA-8625-572736F52087}" type="sibTrans" cxnId="{1EEFE04A-42CF-46BB-8C36-52C13C34C77D}">
      <dgm:prSet/>
      <dgm:spPr/>
      <dgm:t>
        <a:bodyPr/>
        <a:lstStyle/>
        <a:p>
          <a:endParaRPr lang="en-GB" sz="1600" b="0">
            <a:solidFill>
              <a:schemeClr val="tx1"/>
            </a:solidFill>
            <a:latin typeface="+mj-lt"/>
          </a:endParaRPr>
        </a:p>
      </dgm:t>
    </dgm:pt>
    <dgm:pt modelId="{2E8F6556-4A91-4DB0-A4E9-3E373EEDFEF6}" type="parTrans" cxnId="{1EEFE04A-42CF-46BB-8C36-52C13C34C77D}">
      <dgm:prSet/>
      <dgm:spPr/>
      <dgm:t>
        <a:bodyPr/>
        <a:lstStyle/>
        <a:p>
          <a:endParaRPr lang="en-GB" sz="1600" b="0">
            <a:solidFill>
              <a:schemeClr val="tx1"/>
            </a:solidFill>
            <a:latin typeface="+mj-lt"/>
          </a:endParaRPr>
        </a:p>
      </dgm:t>
    </dgm:pt>
    <dgm:pt modelId="{23ABFDE5-97BC-4AC7-A9EE-C6CA7E39B6A3}">
      <dgm:prSet phldrT="[Text]" custT="1"/>
      <dgm:spPr/>
      <dgm:t>
        <a:bodyPr/>
        <a:lstStyle/>
        <a:p>
          <a:r>
            <a:rPr lang="en-GB" sz="2800" b="0" dirty="0" smtClean="0">
              <a:latin typeface="+mj-lt"/>
            </a:rPr>
            <a:t>for analytical components and services</a:t>
          </a:r>
          <a:endParaRPr lang="en-GB" sz="2800" b="0" dirty="0">
            <a:latin typeface="+mj-lt"/>
          </a:endParaRPr>
        </a:p>
      </dgm:t>
    </dgm:pt>
    <dgm:pt modelId="{BA5FA3AB-F9B6-4210-9310-35DDC728679C}" type="parTrans" cxnId="{7E42E62B-FFD2-4779-BA69-A016A3164DAC}">
      <dgm:prSet/>
      <dgm:spPr/>
      <dgm:t>
        <a:bodyPr/>
        <a:lstStyle/>
        <a:p>
          <a:endParaRPr lang="en-GB" sz="1600" b="0">
            <a:latin typeface="+mj-lt"/>
          </a:endParaRPr>
        </a:p>
      </dgm:t>
    </dgm:pt>
    <dgm:pt modelId="{4CCDCBF8-0EAE-46A8-BD79-5153A0FBF5F7}" type="sibTrans" cxnId="{7E42E62B-FFD2-4779-BA69-A016A3164DAC}">
      <dgm:prSet/>
      <dgm:spPr/>
      <dgm:t>
        <a:bodyPr/>
        <a:lstStyle/>
        <a:p>
          <a:endParaRPr lang="en-GB" sz="1600" b="0">
            <a:latin typeface="+mj-lt"/>
          </a:endParaRPr>
        </a:p>
      </dgm:t>
    </dgm:pt>
    <dgm:pt modelId="{2394A785-3225-4F9E-B875-8DA5DC1E4124}" type="pres">
      <dgm:prSet presAssocID="{2B52F956-BA16-4723-8DEA-CB1CEC17A8FF}" presName="linear" presStyleCnt="0">
        <dgm:presLayoutVars>
          <dgm:animLvl val="lvl"/>
          <dgm:resizeHandles val="exact"/>
        </dgm:presLayoutVars>
      </dgm:prSet>
      <dgm:spPr/>
      <dgm:t>
        <a:bodyPr/>
        <a:lstStyle/>
        <a:p>
          <a:endParaRPr lang="en-GB"/>
        </a:p>
      </dgm:t>
    </dgm:pt>
    <dgm:pt modelId="{62CA8009-81F8-479A-AF72-A10954E61399}" type="pres">
      <dgm:prSet presAssocID="{CCCF7287-E029-474F-92E0-330D412FFCC9}" presName="parentText" presStyleLbl="node1" presStyleIdx="0" presStyleCnt="4">
        <dgm:presLayoutVars>
          <dgm:chMax val="0"/>
          <dgm:bulletEnabled val="1"/>
        </dgm:presLayoutVars>
      </dgm:prSet>
      <dgm:spPr/>
      <dgm:t>
        <a:bodyPr/>
        <a:lstStyle/>
        <a:p>
          <a:endParaRPr lang="en-GB"/>
        </a:p>
      </dgm:t>
    </dgm:pt>
    <dgm:pt modelId="{9077E742-DAC2-44FC-B76D-01BCFD3C6C3B}" type="pres">
      <dgm:prSet presAssocID="{01C42DC7-2922-4CEF-9534-4FE73B7FDC12}" presName="spacer" presStyleCnt="0"/>
      <dgm:spPr/>
      <dgm:t>
        <a:bodyPr/>
        <a:lstStyle/>
        <a:p>
          <a:endParaRPr lang="en-GB"/>
        </a:p>
      </dgm:t>
    </dgm:pt>
    <dgm:pt modelId="{4FD49528-3AFD-4586-A598-6BE044AE478F}" type="pres">
      <dgm:prSet presAssocID="{0AC4619F-E89E-4E2E-8371-7F4D6D82FB8F}" presName="parentText" presStyleLbl="node1" presStyleIdx="1" presStyleCnt="4" custLinFactNeighborX="-594">
        <dgm:presLayoutVars>
          <dgm:chMax val="0"/>
          <dgm:bulletEnabled val="1"/>
        </dgm:presLayoutVars>
      </dgm:prSet>
      <dgm:spPr/>
      <dgm:t>
        <a:bodyPr/>
        <a:lstStyle/>
        <a:p>
          <a:endParaRPr lang="en-GB"/>
        </a:p>
      </dgm:t>
    </dgm:pt>
    <dgm:pt modelId="{B6D7752C-B9F5-4B24-B383-000D110965AC}" type="pres">
      <dgm:prSet presAssocID="{428D89C5-5AAF-4269-8B11-A76DDB065351}" presName="spacer" presStyleCnt="0"/>
      <dgm:spPr/>
      <dgm:t>
        <a:bodyPr/>
        <a:lstStyle/>
        <a:p>
          <a:endParaRPr lang="en-GB"/>
        </a:p>
      </dgm:t>
    </dgm:pt>
    <dgm:pt modelId="{A40EF56E-93DE-42F2-ADBC-C1014EEA99A8}" type="pres">
      <dgm:prSet presAssocID="{CEA9F22D-9D0A-4D96-892F-BE883584759F}" presName="parentText" presStyleLbl="node1" presStyleIdx="2" presStyleCnt="4" custLinFactNeighborX="-990">
        <dgm:presLayoutVars>
          <dgm:chMax val="0"/>
          <dgm:bulletEnabled val="1"/>
        </dgm:presLayoutVars>
      </dgm:prSet>
      <dgm:spPr/>
      <dgm:t>
        <a:bodyPr/>
        <a:lstStyle/>
        <a:p>
          <a:endParaRPr lang="en-GB"/>
        </a:p>
      </dgm:t>
    </dgm:pt>
    <dgm:pt modelId="{38803D91-C661-4F0E-B573-12BA7943218B}" type="pres">
      <dgm:prSet presAssocID="{5B3C8C16-FA6D-4742-9BB9-251C03534EEB}" presName="spacer" presStyleCnt="0"/>
      <dgm:spPr/>
      <dgm:t>
        <a:bodyPr/>
        <a:lstStyle/>
        <a:p>
          <a:endParaRPr lang="en-GB"/>
        </a:p>
      </dgm:t>
    </dgm:pt>
    <dgm:pt modelId="{103D069B-D8CD-4B99-BBE7-8F61BEA97623}" type="pres">
      <dgm:prSet presAssocID="{F7C46BBA-E9C4-40A5-BB7C-9518241C604E}" presName="parentText" presStyleLbl="node1" presStyleIdx="3" presStyleCnt="4">
        <dgm:presLayoutVars>
          <dgm:chMax val="0"/>
          <dgm:bulletEnabled val="1"/>
        </dgm:presLayoutVars>
      </dgm:prSet>
      <dgm:spPr/>
      <dgm:t>
        <a:bodyPr/>
        <a:lstStyle/>
        <a:p>
          <a:endParaRPr lang="en-GB"/>
        </a:p>
      </dgm:t>
    </dgm:pt>
    <dgm:pt modelId="{50768FEC-F12F-4D00-99B9-699F35685B0E}" type="pres">
      <dgm:prSet presAssocID="{F7C46BBA-E9C4-40A5-BB7C-9518241C604E}" presName="childText" presStyleLbl="revTx" presStyleIdx="0" presStyleCnt="1">
        <dgm:presLayoutVars>
          <dgm:bulletEnabled val="1"/>
        </dgm:presLayoutVars>
      </dgm:prSet>
      <dgm:spPr/>
      <dgm:t>
        <a:bodyPr/>
        <a:lstStyle/>
        <a:p>
          <a:endParaRPr lang="en-GB"/>
        </a:p>
      </dgm:t>
    </dgm:pt>
  </dgm:ptLst>
  <dgm:cxnLst>
    <dgm:cxn modelId="{C77E1A6A-550F-48EC-A447-B496B4464F0D}" srcId="{2B52F956-BA16-4723-8DEA-CB1CEC17A8FF}" destId="{0AC4619F-E89E-4E2E-8371-7F4D6D82FB8F}" srcOrd="1" destOrd="0" parTransId="{4D979024-E543-4BCA-B063-E02AADB86185}" sibTransId="{428D89C5-5AAF-4269-8B11-A76DDB065351}"/>
    <dgm:cxn modelId="{50BE6F84-B87E-408C-BBAA-1F21B549B708}" type="presOf" srcId="{CEA9F22D-9D0A-4D96-892F-BE883584759F}" destId="{A40EF56E-93DE-42F2-ADBC-C1014EEA99A8}" srcOrd="0" destOrd="0" presId="urn:microsoft.com/office/officeart/2005/8/layout/vList2"/>
    <dgm:cxn modelId="{7E42E62B-FFD2-4779-BA69-A016A3164DAC}" srcId="{F7C46BBA-E9C4-40A5-BB7C-9518241C604E}" destId="{23ABFDE5-97BC-4AC7-A9EE-C6CA7E39B6A3}" srcOrd="0" destOrd="0" parTransId="{BA5FA3AB-F9B6-4210-9310-35DDC728679C}" sibTransId="{4CCDCBF8-0EAE-46A8-BD79-5153A0FBF5F7}"/>
    <dgm:cxn modelId="{B8A33B9C-A621-42B2-BE0E-347CC484315B}" type="presOf" srcId="{0AC4619F-E89E-4E2E-8371-7F4D6D82FB8F}" destId="{4FD49528-3AFD-4586-A598-6BE044AE478F}" srcOrd="0" destOrd="0" presId="urn:microsoft.com/office/officeart/2005/8/layout/vList2"/>
    <dgm:cxn modelId="{CA5CA890-78A7-4B32-BB32-C00DCF5EC46A}" srcId="{2B52F956-BA16-4723-8DEA-CB1CEC17A8FF}" destId="{CEA9F22D-9D0A-4D96-892F-BE883584759F}" srcOrd="2" destOrd="0" parTransId="{B2CE7C32-97CC-473B-A056-176539BA300F}" sibTransId="{5B3C8C16-FA6D-4742-9BB9-251C03534EEB}"/>
    <dgm:cxn modelId="{1F4669CB-5E32-4910-AC99-A6026A54FAB8}" type="presOf" srcId="{2B52F956-BA16-4723-8DEA-CB1CEC17A8FF}" destId="{2394A785-3225-4F9E-B875-8DA5DC1E4124}" srcOrd="0" destOrd="0" presId="urn:microsoft.com/office/officeart/2005/8/layout/vList2"/>
    <dgm:cxn modelId="{D6565A9E-3F5F-4ECD-B848-783278887B89}" srcId="{2B52F956-BA16-4723-8DEA-CB1CEC17A8FF}" destId="{CCCF7287-E029-474F-92E0-330D412FFCC9}" srcOrd="0" destOrd="0" parTransId="{4BB5B83E-5B8F-406F-A3D3-2B0C64F00D30}" sibTransId="{01C42DC7-2922-4CEF-9534-4FE73B7FDC12}"/>
    <dgm:cxn modelId="{1EEFE04A-42CF-46BB-8C36-52C13C34C77D}" srcId="{2B52F956-BA16-4723-8DEA-CB1CEC17A8FF}" destId="{F7C46BBA-E9C4-40A5-BB7C-9518241C604E}" srcOrd="3" destOrd="0" parTransId="{2E8F6556-4A91-4DB0-A4E9-3E373EEDFEF6}" sibTransId="{C3B8740C-0F8F-4AEA-8625-572736F52087}"/>
    <dgm:cxn modelId="{33120AE2-415A-4A6C-8659-F81793B7F06C}" type="presOf" srcId="{23ABFDE5-97BC-4AC7-A9EE-C6CA7E39B6A3}" destId="{50768FEC-F12F-4D00-99B9-699F35685B0E}" srcOrd="0" destOrd="0" presId="urn:microsoft.com/office/officeart/2005/8/layout/vList2"/>
    <dgm:cxn modelId="{EA25A7BA-01B0-4506-A1B7-989AFDFB904C}" type="presOf" srcId="{CCCF7287-E029-474F-92E0-330D412FFCC9}" destId="{62CA8009-81F8-479A-AF72-A10954E61399}" srcOrd="0" destOrd="0" presId="urn:microsoft.com/office/officeart/2005/8/layout/vList2"/>
    <dgm:cxn modelId="{4366257A-DC57-468D-BF0C-8C7D6D53DE97}" type="presOf" srcId="{F7C46BBA-E9C4-40A5-BB7C-9518241C604E}" destId="{103D069B-D8CD-4B99-BBE7-8F61BEA97623}" srcOrd="0" destOrd="0" presId="urn:microsoft.com/office/officeart/2005/8/layout/vList2"/>
    <dgm:cxn modelId="{5452EE2B-4924-4C88-92C4-FD0B403335D0}" type="presParOf" srcId="{2394A785-3225-4F9E-B875-8DA5DC1E4124}" destId="{62CA8009-81F8-479A-AF72-A10954E61399}" srcOrd="0" destOrd="0" presId="urn:microsoft.com/office/officeart/2005/8/layout/vList2"/>
    <dgm:cxn modelId="{FCAA5E31-2041-4EEB-96A9-5CF35DBCCFBA}" type="presParOf" srcId="{2394A785-3225-4F9E-B875-8DA5DC1E4124}" destId="{9077E742-DAC2-44FC-B76D-01BCFD3C6C3B}" srcOrd="1" destOrd="0" presId="urn:microsoft.com/office/officeart/2005/8/layout/vList2"/>
    <dgm:cxn modelId="{AED25380-D551-4DA0-92DC-4324B992556F}" type="presParOf" srcId="{2394A785-3225-4F9E-B875-8DA5DC1E4124}" destId="{4FD49528-3AFD-4586-A598-6BE044AE478F}" srcOrd="2" destOrd="0" presId="urn:microsoft.com/office/officeart/2005/8/layout/vList2"/>
    <dgm:cxn modelId="{EF7D8E0F-56D7-4158-8F85-ADF06ACFB00A}" type="presParOf" srcId="{2394A785-3225-4F9E-B875-8DA5DC1E4124}" destId="{B6D7752C-B9F5-4B24-B383-000D110965AC}" srcOrd="3" destOrd="0" presId="urn:microsoft.com/office/officeart/2005/8/layout/vList2"/>
    <dgm:cxn modelId="{38E5C101-00C9-48E3-A568-96A02EC00A99}" type="presParOf" srcId="{2394A785-3225-4F9E-B875-8DA5DC1E4124}" destId="{A40EF56E-93DE-42F2-ADBC-C1014EEA99A8}" srcOrd="4" destOrd="0" presId="urn:microsoft.com/office/officeart/2005/8/layout/vList2"/>
    <dgm:cxn modelId="{4D5D1CBC-4228-44DF-9896-14DA4DAF0A57}" type="presParOf" srcId="{2394A785-3225-4F9E-B875-8DA5DC1E4124}" destId="{38803D91-C661-4F0E-B573-12BA7943218B}" srcOrd="5" destOrd="0" presId="urn:microsoft.com/office/officeart/2005/8/layout/vList2"/>
    <dgm:cxn modelId="{23A2B3AE-6429-4B21-A854-2AE6B94C2591}" type="presParOf" srcId="{2394A785-3225-4F9E-B875-8DA5DC1E4124}" destId="{103D069B-D8CD-4B99-BBE7-8F61BEA97623}" srcOrd="6" destOrd="0" presId="urn:microsoft.com/office/officeart/2005/8/layout/vList2"/>
    <dgm:cxn modelId="{5EADF614-9ECD-4EB8-9F0D-FDF5B88B8B62}" type="presParOf" srcId="{2394A785-3225-4F9E-B875-8DA5DC1E4124}" destId="{50768FEC-F12F-4D00-99B9-699F35685B0E}" srcOrd="7"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B52F956-BA16-4723-8DEA-CB1CEC17A8FF}" type="doc">
      <dgm:prSet loTypeId="urn:microsoft.com/office/officeart/2005/8/layout/vList2" loCatId="list" qsTypeId="urn:microsoft.com/office/officeart/2005/8/quickstyle/simple1" qsCatId="simple" csTypeId="urn:microsoft.com/office/officeart/2005/8/colors/colorful4" csCatId="colorful" phldr="1"/>
      <dgm:spPr/>
      <dgm:t>
        <a:bodyPr/>
        <a:lstStyle/>
        <a:p>
          <a:endParaRPr lang="en-GB"/>
        </a:p>
      </dgm:t>
    </dgm:pt>
    <dgm:pt modelId="{CCCF7287-E029-474F-92E0-330D412FFCC9}">
      <dgm:prSet phldrT="[Text]" custT="1"/>
      <dgm:spPr/>
      <dgm:t>
        <a:bodyPr/>
        <a:lstStyle/>
        <a:p>
          <a:r>
            <a:rPr lang="en-GB" sz="2400" b="1" dirty="0" smtClean="0">
              <a:latin typeface="+mj-lt"/>
            </a:rPr>
            <a:t>Simple, correct, robust code</a:t>
          </a:r>
          <a:endParaRPr lang="en-GB" sz="2400" b="1" dirty="0">
            <a:latin typeface="+mj-lt"/>
          </a:endParaRPr>
        </a:p>
      </dgm:t>
    </dgm:pt>
    <dgm:pt modelId="{4BB5B83E-5B8F-406F-A3D3-2B0C64F00D30}" type="parTrans" cxnId="{D6565A9E-3F5F-4ECD-B848-783278887B89}">
      <dgm:prSet/>
      <dgm:spPr/>
      <dgm:t>
        <a:bodyPr/>
        <a:lstStyle/>
        <a:p>
          <a:endParaRPr lang="en-GB" sz="2000" b="1">
            <a:latin typeface="+mj-lt"/>
          </a:endParaRPr>
        </a:p>
      </dgm:t>
    </dgm:pt>
    <dgm:pt modelId="{01C42DC7-2922-4CEF-9534-4FE73B7FDC12}" type="sibTrans" cxnId="{D6565A9E-3F5F-4ECD-B848-783278887B89}">
      <dgm:prSet/>
      <dgm:spPr/>
      <dgm:t>
        <a:bodyPr/>
        <a:lstStyle/>
        <a:p>
          <a:endParaRPr lang="en-GB" sz="2000" b="1">
            <a:latin typeface="+mj-lt"/>
          </a:endParaRPr>
        </a:p>
      </dgm:t>
    </dgm:pt>
    <dgm:pt modelId="{0AC4619F-E89E-4E2E-8371-7F4D6D82FB8F}">
      <dgm:prSet phldrT="[Text]" custT="1"/>
      <dgm:spPr/>
      <dgm:t>
        <a:bodyPr/>
        <a:lstStyle/>
        <a:p>
          <a:r>
            <a:rPr lang="en-GB" sz="2400" b="1" dirty="0" smtClean="0">
              <a:latin typeface="+mj-lt"/>
            </a:rPr>
            <a:t>Interoperability eliminates entire phases</a:t>
          </a:r>
          <a:endParaRPr lang="en-GB" sz="2400" b="1" dirty="0">
            <a:latin typeface="+mj-lt"/>
          </a:endParaRPr>
        </a:p>
      </dgm:t>
    </dgm:pt>
    <dgm:pt modelId="{4D979024-E543-4BCA-B063-E02AADB86185}" type="parTrans" cxnId="{C77E1A6A-550F-48EC-A447-B496B4464F0D}">
      <dgm:prSet/>
      <dgm:spPr/>
      <dgm:t>
        <a:bodyPr/>
        <a:lstStyle/>
        <a:p>
          <a:endParaRPr lang="en-GB" sz="2000" b="1">
            <a:latin typeface="+mj-lt"/>
          </a:endParaRPr>
        </a:p>
      </dgm:t>
    </dgm:pt>
    <dgm:pt modelId="{428D89C5-5AAF-4269-8B11-A76DDB065351}" type="sibTrans" cxnId="{C77E1A6A-550F-48EC-A447-B496B4464F0D}">
      <dgm:prSet/>
      <dgm:spPr/>
      <dgm:t>
        <a:bodyPr/>
        <a:lstStyle/>
        <a:p>
          <a:endParaRPr lang="en-GB" sz="2000" b="1">
            <a:latin typeface="+mj-lt"/>
          </a:endParaRPr>
        </a:p>
      </dgm:t>
    </dgm:pt>
    <dgm:pt modelId="{CEA9F22D-9D0A-4D96-892F-BE883584759F}">
      <dgm:prSet phldrT="[Text]" custT="1"/>
      <dgm:spPr/>
      <dgm:t>
        <a:bodyPr/>
        <a:lstStyle/>
        <a:p>
          <a:r>
            <a:rPr lang="en-GB" sz="2400" b="1" dirty="0" smtClean="0">
              <a:latin typeface="+mj-lt"/>
            </a:rPr>
            <a:t>Strong-typing gives efficiency</a:t>
          </a:r>
          <a:endParaRPr lang="en-GB" sz="2400" b="1" dirty="0">
            <a:latin typeface="+mj-lt"/>
          </a:endParaRPr>
        </a:p>
      </dgm:t>
    </dgm:pt>
    <dgm:pt modelId="{B2CE7C32-97CC-473B-A056-176539BA300F}" type="parTrans" cxnId="{CA5CA890-78A7-4B32-BB32-C00DCF5EC46A}">
      <dgm:prSet/>
      <dgm:spPr/>
      <dgm:t>
        <a:bodyPr/>
        <a:lstStyle/>
        <a:p>
          <a:endParaRPr lang="en-GB" sz="2000" b="1">
            <a:latin typeface="+mj-lt"/>
          </a:endParaRPr>
        </a:p>
      </dgm:t>
    </dgm:pt>
    <dgm:pt modelId="{5B3C8C16-FA6D-4742-9BB9-251C03534EEB}" type="sibTrans" cxnId="{CA5CA890-78A7-4B32-BB32-C00DCF5EC46A}">
      <dgm:prSet/>
      <dgm:spPr/>
      <dgm:t>
        <a:bodyPr/>
        <a:lstStyle/>
        <a:p>
          <a:endParaRPr lang="en-GB" sz="2000" b="1">
            <a:latin typeface="+mj-lt"/>
          </a:endParaRPr>
        </a:p>
      </dgm:t>
    </dgm:pt>
    <dgm:pt modelId="{62F50262-E339-4BAA-8827-CB8BDE518343}">
      <dgm:prSet phldrT="[Text]" custT="1"/>
      <dgm:spPr/>
      <dgm:t>
        <a:bodyPr/>
        <a:lstStyle/>
        <a:p>
          <a:r>
            <a:rPr lang="en-GB" sz="2400" b="1" dirty="0" smtClean="0">
              <a:latin typeface="+mj-lt"/>
            </a:rPr>
            <a:t>Analytical developers empowered to solve complex problems</a:t>
          </a:r>
          <a:endParaRPr lang="en-GB" sz="2400" b="1" dirty="0">
            <a:latin typeface="+mj-lt"/>
          </a:endParaRPr>
        </a:p>
      </dgm:t>
    </dgm:pt>
    <dgm:pt modelId="{1B6710B4-CBBC-4F3C-93D8-CB075135F31E}" type="parTrans" cxnId="{303DF824-CA69-4573-AC4D-E45B76D5E904}">
      <dgm:prSet/>
      <dgm:spPr/>
      <dgm:t>
        <a:bodyPr/>
        <a:lstStyle/>
        <a:p>
          <a:endParaRPr lang="en-GB" sz="1400">
            <a:latin typeface="+mj-lt"/>
          </a:endParaRPr>
        </a:p>
      </dgm:t>
    </dgm:pt>
    <dgm:pt modelId="{351D64AD-D572-4D9E-A8EA-772470A3D5CA}" type="sibTrans" cxnId="{303DF824-CA69-4573-AC4D-E45B76D5E904}">
      <dgm:prSet/>
      <dgm:spPr/>
      <dgm:t>
        <a:bodyPr/>
        <a:lstStyle/>
        <a:p>
          <a:endParaRPr lang="en-GB" sz="1400">
            <a:latin typeface="+mj-lt"/>
          </a:endParaRPr>
        </a:p>
      </dgm:t>
    </dgm:pt>
    <dgm:pt modelId="{2394A785-3225-4F9E-B875-8DA5DC1E4124}" type="pres">
      <dgm:prSet presAssocID="{2B52F956-BA16-4723-8DEA-CB1CEC17A8FF}" presName="linear" presStyleCnt="0">
        <dgm:presLayoutVars>
          <dgm:animLvl val="lvl"/>
          <dgm:resizeHandles val="exact"/>
        </dgm:presLayoutVars>
      </dgm:prSet>
      <dgm:spPr/>
      <dgm:t>
        <a:bodyPr/>
        <a:lstStyle/>
        <a:p>
          <a:endParaRPr lang="en-GB"/>
        </a:p>
      </dgm:t>
    </dgm:pt>
    <dgm:pt modelId="{62CA8009-81F8-479A-AF72-A10954E61399}" type="pres">
      <dgm:prSet presAssocID="{CCCF7287-E029-474F-92E0-330D412FFCC9}" presName="parentText" presStyleLbl="node1" presStyleIdx="0" presStyleCnt="4">
        <dgm:presLayoutVars>
          <dgm:chMax val="0"/>
          <dgm:bulletEnabled val="1"/>
        </dgm:presLayoutVars>
      </dgm:prSet>
      <dgm:spPr/>
      <dgm:t>
        <a:bodyPr/>
        <a:lstStyle/>
        <a:p>
          <a:endParaRPr lang="en-GB"/>
        </a:p>
      </dgm:t>
    </dgm:pt>
    <dgm:pt modelId="{9077E742-DAC2-44FC-B76D-01BCFD3C6C3B}" type="pres">
      <dgm:prSet presAssocID="{01C42DC7-2922-4CEF-9534-4FE73B7FDC12}" presName="spacer" presStyleCnt="0"/>
      <dgm:spPr/>
      <dgm:t>
        <a:bodyPr/>
        <a:lstStyle/>
        <a:p>
          <a:endParaRPr lang="en-GB"/>
        </a:p>
      </dgm:t>
    </dgm:pt>
    <dgm:pt modelId="{4FD49528-3AFD-4586-A598-6BE044AE478F}" type="pres">
      <dgm:prSet presAssocID="{0AC4619F-E89E-4E2E-8371-7F4D6D82FB8F}" presName="parentText" presStyleLbl="node1" presStyleIdx="1" presStyleCnt="4">
        <dgm:presLayoutVars>
          <dgm:chMax val="0"/>
          <dgm:bulletEnabled val="1"/>
        </dgm:presLayoutVars>
      </dgm:prSet>
      <dgm:spPr/>
      <dgm:t>
        <a:bodyPr/>
        <a:lstStyle/>
        <a:p>
          <a:endParaRPr lang="en-GB"/>
        </a:p>
      </dgm:t>
    </dgm:pt>
    <dgm:pt modelId="{B6D7752C-B9F5-4B24-B383-000D110965AC}" type="pres">
      <dgm:prSet presAssocID="{428D89C5-5AAF-4269-8B11-A76DDB065351}" presName="spacer" presStyleCnt="0"/>
      <dgm:spPr/>
      <dgm:t>
        <a:bodyPr/>
        <a:lstStyle/>
        <a:p>
          <a:endParaRPr lang="en-GB"/>
        </a:p>
      </dgm:t>
    </dgm:pt>
    <dgm:pt modelId="{A40EF56E-93DE-42F2-ADBC-C1014EEA99A8}" type="pres">
      <dgm:prSet presAssocID="{CEA9F22D-9D0A-4D96-892F-BE883584759F}" presName="parentText" presStyleLbl="node1" presStyleIdx="2" presStyleCnt="4">
        <dgm:presLayoutVars>
          <dgm:chMax val="0"/>
          <dgm:bulletEnabled val="1"/>
        </dgm:presLayoutVars>
      </dgm:prSet>
      <dgm:spPr/>
      <dgm:t>
        <a:bodyPr/>
        <a:lstStyle/>
        <a:p>
          <a:endParaRPr lang="en-GB"/>
        </a:p>
      </dgm:t>
    </dgm:pt>
    <dgm:pt modelId="{2B75A8A1-3027-43A8-B7CC-C2F15DF75CD9}" type="pres">
      <dgm:prSet presAssocID="{5B3C8C16-FA6D-4742-9BB9-251C03534EEB}" presName="spacer" presStyleCnt="0"/>
      <dgm:spPr/>
      <dgm:t>
        <a:bodyPr/>
        <a:lstStyle/>
        <a:p>
          <a:endParaRPr lang="en-GB"/>
        </a:p>
      </dgm:t>
    </dgm:pt>
    <dgm:pt modelId="{B3F1D52E-F9C0-4E49-A912-DD2768F75062}" type="pres">
      <dgm:prSet presAssocID="{62F50262-E339-4BAA-8827-CB8BDE518343}" presName="parentText" presStyleLbl="node1" presStyleIdx="3" presStyleCnt="4">
        <dgm:presLayoutVars>
          <dgm:chMax val="0"/>
          <dgm:bulletEnabled val="1"/>
        </dgm:presLayoutVars>
      </dgm:prSet>
      <dgm:spPr/>
      <dgm:t>
        <a:bodyPr/>
        <a:lstStyle/>
        <a:p>
          <a:endParaRPr lang="en-GB"/>
        </a:p>
      </dgm:t>
    </dgm:pt>
  </dgm:ptLst>
  <dgm:cxnLst>
    <dgm:cxn modelId="{177835C5-158E-42AC-B94D-65115B8C65D4}" type="presOf" srcId="{0AC4619F-E89E-4E2E-8371-7F4D6D82FB8F}" destId="{4FD49528-3AFD-4586-A598-6BE044AE478F}" srcOrd="0" destOrd="0" presId="urn:microsoft.com/office/officeart/2005/8/layout/vList2"/>
    <dgm:cxn modelId="{303DF824-CA69-4573-AC4D-E45B76D5E904}" srcId="{2B52F956-BA16-4723-8DEA-CB1CEC17A8FF}" destId="{62F50262-E339-4BAA-8827-CB8BDE518343}" srcOrd="3" destOrd="0" parTransId="{1B6710B4-CBBC-4F3C-93D8-CB075135F31E}" sibTransId="{351D64AD-D572-4D9E-A8EA-772470A3D5CA}"/>
    <dgm:cxn modelId="{3B3A18D9-4862-4278-B8C8-5E9602FD8071}" type="presOf" srcId="{2B52F956-BA16-4723-8DEA-CB1CEC17A8FF}" destId="{2394A785-3225-4F9E-B875-8DA5DC1E4124}" srcOrd="0" destOrd="0" presId="urn:microsoft.com/office/officeart/2005/8/layout/vList2"/>
    <dgm:cxn modelId="{4109FD10-583C-44B3-9E63-8101A4F22124}" type="presOf" srcId="{CCCF7287-E029-474F-92E0-330D412FFCC9}" destId="{62CA8009-81F8-479A-AF72-A10954E61399}" srcOrd="0" destOrd="0" presId="urn:microsoft.com/office/officeart/2005/8/layout/vList2"/>
    <dgm:cxn modelId="{CA5CA890-78A7-4B32-BB32-C00DCF5EC46A}" srcId="{2B52F956-BA16-4723-8DEA-CB1CEC17A8FF}" destId="{CEA9F22D-9D0A-4D96-892F-BE883584759F}" srcOrd="2" destOrd="0" parTransId="{B2CE7C32-97CC-473B-A056-176539BA300F}" sibTransId="{5B3C8C16-FA6D-4742-9BB9-251C03534EEB}"/>
    <dgm:cxn modelId="{135F8F7F-0B6B-4B44-BB78-638A8B9A13E3}" type="presOf" srcId="{62F50262-E339-4BAA-8827-CB8BDE518343}" destId="{B3F1D52E-F9C0-4E49-A912-DD2768F75062}" srcOrd="0" destOrd="0" presId="urn:microsoft.com/office/officeart/2005/8/layout/vList2"/>
    <dgm:cxn modelId="{D6565A9E-3F5F-4ECD-B848-783278887B89}" srcId="{2B52F956-BA16-4723-8DEA-CB1CEC17A8FF}" destId="{CCCF7287-E029-474F-92E0-330D412FFCC9}" srcOrd="0" destOrd="0" parTransId="{4BB5B83E-5B8F-406F-A3D3-2B0C64F00D30}" sibTransId="{01C42DC7-2922-4CEF-9534-4FE73B7FDC12}"/>
    <dgm:cxn modelId="{0EF01C6B-C21E-4C93-B93F-68325D1E51D4}" type="presOf" srcId="{CEA9F22D-9D0A-4D96-892F-BE883584759F}" destId="{A40EF56E-93DE-42F2-ADBC-C1014EEA99A8}" srcOrd="0" destOrd="0" presId="urn:microsoft.com/office/officeart/2005/8/layout/vList2"/>
    <dgm:cxn modelId="{C77E1A6A-550F-48EC-A447-B496B4464F0D}" srcId="{2B52F956-BA16-4723-8DEA-CB1CEC17A8FF}" destId="{0AC4619F-E89E-4E2E-8371-7F4D6D82FB8F}" srcOrd="1" destOrd="0" parTransId="{4D979024-E543-4BCA-B063-E02AADB86185}" sibTransId="{428D89C5-5AAF-4269-8B11-A76DDB065351}"/>
    <dgm:cxn modelId="{9CEB485F-DDCE-4CCA-BEE3-FC71E5270CF4}" type="presParOf" srcId="{2394A785-3225-4F9E-B875-8DA5DC1E4124}" destId="{62CA8009-81F8-479A-AF72-A10954E61399}" srcOrd="0" destOrd="0" presId="urn:microsoft.com/office/officeart/2005/8/layout/vList2"/>
    <dgm:cxn modelId="{57ED1491-2012-4B7D-A511-83C01F76EB58}" type="presParOf" srcId="{2394A785-3225-4F9E-B875-8DA5DC1E4124}" destId="{9077E742-DAC2-44FC-B76D-01BCFD3C6C3B}" srcOrd="1" destOrd="0" presId="urn:microsoft.com/office/officeart/2005/8/layout/vList2"/>
    <dgm:cxn modelId="{0A1ED32E-528A-481E-9F41-7D009BAF8504}" type="presParOf" srcId="{2394A785-3225-4F9E-B875-8DA5DC1E4124}" destId="{4FD49528-3AFD-4586-A598-6BE044AE478F}" srcOrd="2" destOrd="0" presId="urn:microsoft.com/office/officeart/2005/8/layout/vList2"/>
    <dgm:cxn modelId="{DCB53E22-F5AB-4BA5-8610-EC2082D6B50F}" type="presParOf" srcId="{2394A785-3225-4F9E-B875-8DA5DC1E4124}" destId="{B6D7752C-B9F5-4B24-B383-000D110965AC}" srcOrd="3" destOrd="0" presId="urn:microsoft.com/office/officeart/2005/8/layout/vList2"/>
    <dgm:cxn modelId="{F1B1081A-EF35-4DFB-BD16-741BB45AB6AD}" type="presParOf" srcId="{2394A785-3225-4F9E-B875-8DA5DC1E4124}" destId="{A40EF56E-93DE-42F2-ADBC-C1014EEA99A8}" srcOrd="4" destOrd="0" presId="urn:microsoft.com/office/officeart/2005/8/layout/vList2"/>
    <dgm:cxn modelId="{30B4CA8B-51B6-4F7F-8A4C-759732ED2745}" type="presParOf" srcId="{2394A785-3225-4F9E-B875-8DA5DC1E4124}" destId="{2B75A8A1-3027-43A8-B7CC-C2F15DF75CD9}" srcOrd="5" destOrd="0" presId="urn:microsoft.com/office/officeart/2005/8/layout/vList2"/>
    <dgm:cxn modelId="{C07CC882-5F1D-4CE6-A72D-A9E2407686AC}" type="presParOf" srcId="{2394A785-3225-4F9E-B875-8DA5DC1E4124}" destId="{B3F1D52E-F9C0-4E49-A912-DD2768F75062}" srcOrd="6" destOrd="0" presId="urn:microsoft.com/office/officeart/2005/8/layout/vList2"/>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B52F956-BA16-4723-8DEA-CB1CEC17A8FF}" type="doc">
      <dgm:prSet loTypeId="urn:microsoft.com/office/officeart/2005/8/layout/vList2" loCatId="list" qsTypeId="urn:microsoft.com/office/officeart/2005/8/quickstyle/simple1" qsCatId="simple" csTypeId="urn:microsoft.com/office/officeart/2005/8/colors/colorful4" csCatId="colorful" phldr="1"/>
      <dgm:spPr/>
      <dgm:t>
        <a:bodyPr/>
        <a:lstStyle/>
        <a:p>
          <a:endParaRPr lang="en-GB"/>
        </a:p>
      </dgm:t>
    </dgm:pt>
    <dgm:pt modelId="{CCCF7287-E029-474F-92E0-330D412FFCC9}">
      <dgm:prSet phldrT="[Text]" custT="1"/>
      <dgm:spPr/>
      <dgm:t>
        <a:bodyPr/>
        <a:lstStyle/>
        <a:p>
          <a:r>
            <a:rPr lang="en-GB" sz="2400" b="1" dirty="0" smtClean="0">
              <a:latin typeface="+mj-lt"/>
            </a:rPr>
            <a:t>Simple, correct, robust code</a:t>
          </a:r>
          <a:endParaRPr lang="en-GB" sz="2400" b="1" dirty="0">
            <a:latin typeface="+mj-lt"/>
          </a:endParaRPr>
        </a:p>
      </dgm:t>
    </dgm:pt>
    <dgm:pt modelId="{4BB5B83E-5B8F-406F-A3D3-2B0C64F00D30}" type="parTrans" cxnId="{D6565A9E-3F5F-4ECD-B848-783278887B89}">
      <dgm:prSet/>
      <dgm:spPr/>
      <dgm:t>
        <a:bodyPr/>
        <a:lstStyle/>
        <a:p>
          <a:endParaRPr lang="en-GB" sz="2000" b="1">
            <a:latin typeface="+mj-lt"/>
          </a:endParaRPr>
        </a:p>
      </dgm:t>
    </dgm:pt>
    <dgm:pt modelId="{01C42DC7-2922-4CEF-9534-4FE73B7FDC12}" type="sibTrans" cxnId="{D6565A9E-3F5F-4ECD-B848-783278887B89}">
      <dgm:prSet/>
      <dgm:spPr/>
      <dgm:t>
        <a:bodyPr/>
        <a:lstStyle/>
        <a:p>
          <a:endParaRPr lang="en-GB" sz="2000" b="1">
            <a:latin typeface="+mj-lt"/>
          </a:endParaRPr>
        </a:p>
      </dgm:t>
    </dgm:pt>
    <dgm:pt modelId="{0AC4619F-E89E-4E2E-8371-7F4D6D82FB8F}">
      <dgm:prSet phldrT="[Text]" custT="1"/>
      <dgm:spPr/>
      <dgm:t>
        <a:bodyPr/>
        <a:lstStyle/>
        <a:p>
          <a:r>
            <a:rPr lang="en-GB" sz="2400" b="1" dirty="0" smtClean="0">
              <a:latin typeface="+mj-lt"/>
            </a:rPr>
            <a:t>Interoperability improves time-to-market</a:t>
          </a:r>
          <a:endParaRPr lang="en-GB" sz="2400" b="1" dirty="0">
            <a:latin typeface="+mj-lt"/>
          </a:endParaRPr>
        </a:p>
      </dgm:t>
    </dgm:pt>
    <dgm:pt modelId="{4D979024-E543-4BCA-B063-E02AADB86185}" type="parTrans" cxnId="{C77E1A6A-550F-48EC-A447-B496B4464F0D}">
      <dgm:prSet/>
      <dgm:spPr/>
      <dgm:t>
        <a:bodyPr/>
        <a:lstStyle/>
        <a:p>
          <a:endParaRPr lang="en-GB" sz="2000" b="1">
            <a:latin typeface="+mj-lt"/>
          </a:endParaRPr>
        </a:p>
      </dgm:t>
    </dgm:pt>
    <dgm:pt modelId="{428D89C5-5AAF-4269-8B11-A76DDB065351}" type="sibTrans" cxnId="{C77E1A6A-550F-48EC-A447-B496B4464F0D}">
      <dgm:prSet/>
      <dgm:spPr/>
      <dgm:t>
        <a:bodyPr/>
        <a:lstStyle/>
        <a:p>
          <a:endParaRPr lang="en-GB" sz="2000" b="1">
            <a:latin typeface="+mj-lt"/>
          </a:endParaRPr>
        </a:p>
      </dgm:t>
    </dgm:pt>
    <dgm:pt modelId="{CEA9F22D-9D0A-4D96-892F-BE883584759F}">
      <dgm:prSet phldrT="[Text]" custT="1"/>
      <dgm:spPr/>
      <dgm:t>
        <a:bodyPr/>
        <a:lstStyle/>
        <a:p>
          <a:r>
            <a:rPr lang="en-GB" sz="2400" b="1" dirty="0" smtClean="0">
              <a:latin typeface="+mj-lt"/>
            </a:rPr>
            <a:t>Strong-typing gives efficiency</a:t>
          </a:r>
          <a:endParaRPr lang="en-GB" sz="2400" b="1" dirty="0">
            <a:latin typeface="+mj-lt"/>
          </a:endParaRPr>
        </a:p>
      </dgm:t>
    </dgm:pt>
    <dgm:pt modelId="{B2CE7C32-97CC-473B-A056-176539BA300F}" type="parTrans" cxnId="{CA5CA890-78A7-4B32-BB32-C00DCF5EC46A}">
      <dgm:prSet/>
      <dgm:spPr/>
      <dgm:t>
        <a:bodyPr/>
        <a:lstStyle/>
        <a:p>
          <a:endParaRPr lang="en-GB" sz="2000" b="1">
            <a:latin typeface="+mj-lt"/>
          </a:endParaRPr>
        </a:p>
      </dgm:t>
    </dgm:pt>
    <dgm:pt modelId="{5B3C8C16-FA6D-4742-9BB9-251C03534EEB}" type="sibTrans" cxnId="{CA5CA890-78A7-4B32-BB32-C00DCF5EC46A}">
      <dgm:prSet/>
      <dgm:spPr/>
      <dgm:t>
        <a:bodyPr/>
        <a:lstStyle/>
        <a:p>
          <a:endParaRPr lang="en-GB" sz="2000" b="1">
            <a:latin typeface="+mj-lt"/>
          </a:endParaRPr>
        </a:p>
      </dgm:t>
    </dgm:pt>
    <dgm:pt modelId="{62F50262-E339-4BAA-8827-CB8BDE518343}">
      <dgm:prSet phldrT="[Text]" custT="1"/>
      <dgm:spPr/>
      <dgm:t>
        <a:bodyPr/>
        <a:lstStyle/>
        <a:p>
          <a:r>
            <a:rPr lang="en-GB" sz="2400" b="1" dirty="0" smtClean="0">
              <a:latin typeface="+mj-lt"/>
            </a:rPr>
            <a:t>Analytical developers empowered to solve complex problems</a:t>
          </a:r>
          <a:endParaRPr lang="en-GB" sz="2400" b="1" dirty="0">
            <a:latin typeface="+mj-lt"/>
          </a:endParaRPr>
        </a:p>
      </dgm:t>
    </dgm:pt>
    <dgm:pt modelId="{1B6710B4-CBBC-4F3C-93D8-CB075135F31E}" type="parTrans" cxnId="{303DF824-CA69-4573-AC4D-E45B76D5E904}">
      <dgm:prSet/>
      <dgm:spPr/>
      <dgm:t>
        <a:bodyPr/>
        <a:lstStyle/>
        <a:p>
          <a:endParaRPr lang="en-GB" sz="1400">
            <a:latin typeface="+mj-lt"/>
          </a:endParaRPr>
        </a:p>
      </dgm:t>
    </dgm:pt>
    <dgm:pt modelId="{351D64AD-D572-4D9E-A8EA-772470A3D5CA}" type="sibTrans" cxnId="{303DF824-CA69-4573-AC4D-E45B76D5E904}">
      <dgm:prSet/>
      <dgm:spPr/>
      <dgm:t>
        <a:bodyPr/>
        <a:lstStyle/>
        <a:p>
          <a:endParaRPr lang="en-GB" sz="1400">
            <a:latin typeface="+mj-lt"/>
          </a:endParaRPr>
        </a:p>
      </dgm:t>
    </dgm:pt>
    <dgm:pt modelId="{2394A785-3225-4F9E-B875-8DA5DC1E4124}" type="pres">
      <dgm:prSet presAssocID="{2B52F956-BA16-4723-8DEA-CB1CEC17A8FF}" presName="linear" presStyleCnt="0">
        <dgm:presLayoutVars>
          <dgm:animLvl val="lvl"/>
          <dgm:resizeHandles val="exact"/>
        </dgm:presLayoutVars>
      </dgm:prSet>
      <dgm:spPr/>
      <dgm:t>
        <a:bodyPr/>
        <a:lstStyle/>
        <a:p>
          <a:endParaRPr lang="en-GB"/>
        </a:p>
      </dgm:t>
    </dgm:pt>
    <dgm:pt modelId="{62CA8009-81F8-479A-AF72-A10954E61399}" type="pres">
      <dgm:prSet presAssocID="{CCCF7287-E029-474F-92E0-330D412FFCC9}" presName="parentText" presStyleLbl="node1" presStyleIdx="0" presStyleCnt="4">
        <dgm:presLayoutVars>
          <dgm:chMax val="0"/>
          <dgm:bulletEnabled val="1"/>
        </dgm:presLayoutVars>
      </dgm:prSet>
      <dgm:spPr/>
      <dgm:t>
        <a:bodyPr/>
        <a:lstStyle/>
        <a:p>
          <a:endParaRPr lang="en-GB"/>
        </a:p>
      </dgm:t>
    </dgm:pt>
    <dgm:pt modelId="{9077E742-DAC2-44FC-B76D-01BCFD3C6C3B}" type="pres">
      <dgm:prSet presAssocID="{01C42DC7-2922-4CEF-9534-4FE73B7FDC12}" presName="spacer" presStyleCnt="0"/>
      <dgm:spPr/>
      <dgm:t>
        <a:bodyPr/>
        <a:lstStyle/>
        <a:p>
          <a:endParaRPr lang="en-GB"/>
        </a:p>
      </dgm:t>
    </dgm:pt>
    <dgm:pt modelId="{4FD49528-3AFD-4586-A598-6BE044AE478F}" type="pres">
      <dgm:prSet presAssocID="{0AC4619F-E89E-4E2E-8371-7F4D6D82FB8F}" presName="parentText" presStyleLbl="node1" presStyleIdx="1" presStyleCnt="4">
        <dgm:presLayoutVars>
          <dgm:chMax val="0"/>
          <dgm:bulletEnabled val="1"/>
        </dgm:presLayoutVars>
      </dgm:prSet>
      <dgm:spPr/>
      <dgm:t>
        <a:bodyPr/>
        <a:lstStyle/>
        <a:p>
          <a:endParaRPr lang="en-GB"/>
        </a:p>
      </dgm:t>
    </dgm:pt>
    <dgm:pt modelId="{B6D7752C-B9F5-4B24-B383-000D110965AC}" type="pres">
      <dgm:prSet presAssocID="{428D89C5-5AAF-4269-8B11-A76DDB065351}" presName="spacer" presStyleCnt="0"/>
      <dgm:spPr/>
      <dgm:t>
        <a:bodyPr/>
        <a:lstStyle/>
        <a:p>
          <a:endParaRPr lang="en-GB"/>
        </a:p>
      </dgm:t>
    </dgm:pt>
    <dgm:pt modelId="{A40EF56E-93DE-42F2-ADBC-C1014EEA99A8}" type="pres">
      <dgm:prSet presAssocID="{CEA9F22D-9D0A-4D96-892F-BE883584759F}" presName="parentText" presStyleLbl="node1" presStyleIdx="2" presStyleCnt="4">
        <dgm:presLayoutVars>
          <dgm:chMax val="0"/>
          <dgm:bulletEnabled val="1"/>
        </dgm:presLayoutVars>
      </dgm:prSet>
      <dgm:spPr/>
      <dgm:t>
        <a:bodyPr/>
        <a:lstStyle/>
        <a:p>
          <a:endParaRPr lang="en-GB"/>
        </a:p>
      </dgm:t>
    </dgm:pt>
    <dgm:pt modelId="{2B75A8A1-3027-43A8-B7CC-C2F15DF75CD9}" type="pres">
      <dgm:prSet presAssocID="{5B3C8C16-FA6D-4742-9BB9-251C03534EEB}" presName="spacer" presStyleCnt="0"/>
      <dgm:spPr/>
      <dgm:t>
        <a:bodyPr/>
        <a:lstStyle/>
        <a:p>
          <a:endParaRPr lang="en-GB"/>
        </a:p>
      </dgm:t>
    </dgm:pt>
    <dgm:pt modelId="{B3F1D52E-F9C0-4E49-A912-DD2768F75062}" type="pres">
      <dgm:prSet presAssocID="{62F50262-E339-4BAA-8827-CB8BDE518343}" presName="parentText" presStyleLbl="node1" presStyleIdx="3" presStyleCnt="4">
        <dgm:presLayoutVars>
          <dgm:chMax val="0"/>
          <dgm:bulletEnabled val="1"/>
        </dgm:presLayoutVars>
      </dgm:prSet>
      <dgm:spPr/>
      <dgm:t>
        <a:bodyPr/>
        <a:lstStyle/>
        <a:p>
          <a:endParaRPr lang="en-GB"/>
        </a:p>
      </dgm:t>
    </dgm:pt>
  </dgm:ptLst>
  <dgm:cxnLst>
    <dgm:cxn modelId="{F5B44E9B-5167-43BC-B5DB-6ACEE8948709}" type="presOf" srcId="{62F50262-E339-4BAA-8827-CB8BDE518343}" destId="{B3F1D52E-F9C0-4E49-A912-DD2768F75062}" srcOrd="0" destOrd="0" presId="urn:microsoft.com/office/officeart/2005/8/layout/vList2"/>
    <dgm:cxn modelId="{C77E1A6A-550F-48EC-A447-B496B4464F0D}" srcId="{2B52F956-BA16-4723-8DEA-CB1CEC17A8FF}" destId="{0AC4619F-E89E-4E2E-8371-7F4D6D82FB8F}" srcOrd="1" destOrd="0" parTransId="{4D979024-E543-4BCA-B063-E02AADB86185}" sibTransId="{428D89C5-5AAF-4269-8B11-A76DDB065351}"/>
    <dgm:cxn modelId="{DF7F75E8-B85F-4C26-95A7-F4E26ACC2A39}" type="presOf" srcId="{2B52F956-BA16-4723-8DEA-CB1CEC17A8FF}" destId="{2394A785-3225-4F9E-B875-8DA5DC1E4124}" srcOrd="0" destOrd="0" presId="urn:microsoft.com/office/officeart/2005/8/layout/vList2"/>
    <dgm:cxn modelId="{303DF824-CA69-4573-AC4D-E45B76D5E904}" srcId="{2B52F956-BA16-4723-8DEA-CB1CEC17A8FF}" destId="{62F50262-E339-4BAA-8827-CB8BDE518343}" srcOrd="3" destOrd="0" parTransId="{1B6710B4-CBBC-4F3C-93D8-CB075135F31E}" sibTransId="{351D64AD-D572-4D9E-A8EA-772470A3D5CA}"/>
    <dgm:cxn modelId="{802EB6AD-38E9-4ED5-80AF-6C555F4D9C32}" type="presOf" srcId="{CEA9F22D-9D0A-4D96-892F-BE883584759F}" destId="{A40EF56E-93DE-42F2-ADBC-C1014EEA99A8}" srcOrd="0" destOrd="0" presId="urn:microsoft.com/office/officeart/2005/8/layout/vList2"/>
    <dgm:cxn modelId="{6B0AADE7-3172-4CFC-8E3A-2708CA45651B}" type="presOf" srcId="{CCCF7287-E029-474F-92E0-330D412FFCC9}" destId="{62CA8009-81F8-479A-AF72-A10954E61399}" srcOrd="0" destOrd="0" presId="urn:microsoft.com/office/officeart/2005/8/layout/vList2"/>
    <dgm:cxn modelId="{CA5CA890-78A7-4B32-BB32-C00DCF5EC46A}" srcId="{2B52F956-BA16-4723-8DEA-CB1CEC17A8FF}" destId="{CEA9F22D-9D0A-4D96-892F-BE883584759F}" srcOrd="2" destOrd="0" parTransId="{B2CE7C32-97CC-473B-A056-176539BA300F}" sibTransId="{5B3C8C16-FA6D-4742-9BB9-251C03534EEB}"/>
    <dgm:cxn modelId="{D6565A9E-3F5F-4ECD-B848-783278887B89}" srcId="{2B52F956-BA16-4723-8DEA-CB1CEC17A8FF}" destId="{CCCF7287-E029-474F-92E0-330D412FFCC9}" srcOrd="0" destOrd="0" parTransId="{4BB5B83E-5B8F-406F-A3D3-2B0C64F00D30}" sibTransId="{01C42DC7-2922-4CEF-9534-4FE73B7FDC12}"/>
    <dgm:cxn modelId="{1ED6F7D1-128F-4D0D-9363-DDD4FBF181DF}" type="presOf" srcId="{0AC4619F-E89E-4E2E-8371-7F4D6D82FB8F}" destId="{4FD49528-3AFD-4586-A598-6BE044AE478F}" srcOrd="0" destOrd="0" presId="urn:microsoft.com/office/officeart/2005/8/layout/vList2"/>
    <dgm:cxn modelId="{668ABF4D-2EAE-418B-BD45-7B131EC6F17D}" type="presParOf" srcId="{2394A785-3225-4F9E-B875-8DA5DC1E4124}" destId="{62CA8009-81F8-479A-AF72-A10954E61399}" srcOrd="0" destOrd="0" presId="urn:microsoft.com/office/officeart/2005/8/layout/vList2"/>
    <dgm:cxn modelId="{F77ECBFA-B15D-417C-AFFE-003EDC544001}" type="presParOf" srcId="{2394A785-3225-4F9E-B875-8DA5DC1E4124}" destId="{9077E742-DAC2-44FC-B76D-01BCFD3C6C3B}" srcOrd="1" destOrd="0" presId="urn:microsoft.com/office/officeart/2005/8/layout/vList2"/>
    <dgm:cxn modelId="{41FA24C4-B8DD-4CC7-9895-52360A2D8BD0}" type="presParOf" srcId="{2394A785-3225-4F9E-B875-8DA5DC1E4124}" destId="{4FD49528-3AFD-4586-A598-6BE044AE478F}" srcOrd="2" destOrd="0" presId="urn:microsoft.com/office/officeart/2005/8/layout/vList2"/>
    <dgm:cxn modelId="{F4038564-6EE3-4ECE-B5D1-A5DBDCC5772E}" type="presParOf" srcId="{2394A785-3225-4F9E-B875-8DA5DC1E4124}" destId="{B6D7752C-B9F5-4B24-B383-000D110965AC}" srcOrd="3" destOrd="0" presId="urn:microsoft.com/office/officeart/2005/8/layout/vList2"/>
    <dgm:cxn modelId="{76545033-EB48-4603-94BC-D0F02EF3A64B}" type="presParOf" srcId="{2394A785-3225-4F9E-B875-8DA5DC1E4124}" destId="{A40EF56E-93DE-42F2-ADBC-C1014EEA99A8}" srcOrd="4" destOrd="0" presId="urn:microsoft.com/office/officeart/2005/8/layout/vList2"/>
    <dgm:cxn modelId="{0B21CBFB-F350-4E7E-A259-D6D4C5B37F0E}" type="presParOf" srcId="{2394A785-3225-4F9E-B875-8DA5DC1E4124}" destId="{2B75A8A1-3027-43A8-B7CC-C2F15DF75CD9}" srcOrd="5" destOrd="0" presId="urn:microsoft.com/office/officeart/2005/8/layout/vList2"/>
    <dgm:cxn modelId="{DE387FB8-DE95-4818-BAA0-0D7F22DB4ED3}" type="presParOf" srcId="{2394A785-3225-4F9E-B875-8DA5DC1E4124}" destId="{B3F1D52E-F9C0-4E49-A912-DD2768F75062}" srcOrd="6" destOrd="0" presId="urn:microsoft.com/office/officeart/2005/8/layout/vList2"/>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9F290243-9586-4FD8-9268-FFC159A95363}" type="doc">
      <dgm:prSet loTypeId="urn:microsoft.com/office/officeart/2005/8/layout/matrix1" loCatId="matrix" qsTypeId="urn:microsoft.com/office/officeart/2005/8/quickstyle/simple1" qsCatId="simple" csTypeId="urn:microsoft.com/office/officeart/2005/8/colors/colorful1" csCatId="colorful" phldr="1"/>
      <dgm:spPr/>
      <dgm:t>
        <a:bodyPr/>
        <a:lstStyle/>
        <a:p>
          <a:endParaRPr lang="en-US"/>
        </a:p>
      </dgm:t>
    </dgm:pt>
    <dgm:pt modelId="{A6B25E8E-3AD5-476E-AE79-19EE4887E230}">
      <dgm:prSet custT="1"/>
      <dgm:spPr/>
      <dgm:t>
        <a:bodyPr/>
        <a:lstStyle/>
        <a:p>
          <a:pPr rtl="0"/>
          <a:r>
            <a:rPr lang="en-US" sz="6600" b="0" dirty="0" smtClean="0"/>
            <a:t>F#</a:t>
          </a:r>
          <a:endParaRPr lang="en-US" sz="3200" b="0" dirty="0"/>
        </a:p>
      </dgm:t>
    </dgm:pt>
    <dgm:pt modelId="{F2965A2F-5969-4BEE-816D-3851E58EC2F4}" type="parTrans" cxnId="{5878124E-315D-420E-A1E9-A7CC79A6320B}">
      <dgm:prSet/>
      <dgm:spPr/>
      <dgm:t>
        <a:bodyPr/>
        <a:lstStyle/>
        <a:p>
          <a:endParaRPr lang="en-US" sz="2400" b="0"/>
        </a:p>
      </dgm:t>
    </dgm:pt>
    <dgm:pt modelId="{4495C953-E758-40B5-96E6-91E656D25076}" type="sibTrans" cxnId="{5878124E-315D-420E-A1E9-A7CC79A6320B}">
      <dgm:prSet/>
      <dgm:spPr/>
      <dgm:t>
        <a:bodyPr/>
        <a:lstStyle/>
        <a:p>
          <a:endParaRPr lang="en-US" sz="2400" b="0"/>
        </a:p>
      </dgm:t>
    </dgm:pt>
    <dgm:pt modelId="{B6DA48CD-B6A1-40DF-B1B2-298D0352C4AA}">
      <dgm:prSet custT="1"/>
      <dgm:spPr/>
      <dgm:t>
        <a:bodyPr/>
        <a:lstStyle/>
        <a:p>
          <a:pPr rtl="0"/>
          <a:r>
            <a:rPr lang="en-GB" sz="2800" dirty="0" smtClean="0"/>
            <a:t>The safe choice for functional-first</a:t>
          </a:r>
          <a:endParaRPr lang="en-US" sz="2800" b="0" dirty="0"/>
        </a:p>
      </dgm:t>
    </dgm:pt>
    <dgm:pt modelId="{1E1D15BA-B465-4B32-88A9-5EC3A54AFD7E}" type="parTrans" cxnId="{0A4FF1E7-E933-4C60-BCA1-B3784330DCD2}">
      <dgm:prSet/>
      <dgm:spPr/>
      <dgm:t>
        <a:bodyPr/>
        <a:lstStyle/>
        <a:p>
          <a:endParaRPr lang="en-US" sz="2400" b="0"/>
        </a:p>
      </dgm:t>
    </dgm:pt>
    <dgm:pt modelId="{AB616020-4390-47C6-943E-87A53E0DC69B}" type="sibTrans" cxnId="{0A4FF1E7-E933-4C60-BCA1-B3784330DCD2}">
      <dgm:prSet/>
      <dgm:spPr/>
      <dgm:t>
        <a:bodyPr/>
        <a:lstStyle/>
        <a:p>
          <a:endParaRPr lang="en-US" sz="2400" b="0"/>
        </a:p>
      </dgm:t>
    </dgm:pt>
    <dgm:pt modelId="{8379D34F-D2EB-44C7-A6BA-B404EF2D892C}">
      <dgm:prSet custT="1"/>
      <dgm:spPr/>
      <dgm:t>
        <a:bodyPr/>
        <a:lstStyle/>
        <a:p>
          <a:pPr rtl="0"/>
          <a:r>
            <a:rPr lang="en-GB" sz="2800" b="0" dirty="0" smtClean="0"/>
            <a:t>Unbeatable, practical, scalable data integration</a:t>
          </a:r>
          <a:endParaRPr lang="en-US" sz="2800" b="0" dirty="0"/>
        </a:p>
      </dgm:t>
    </dgm:pt>
    <dgm:pt modelId="{784C2F39-8EE2-4C1A-8502-BA28A769CF6F}" type="parTrans" cxnId="{48DCABCC-9DD7-488F-8A2E-2A88D8BE32F0}">
      <dgm:prSet/>
      <dgm:spPr/>
      <dgm:t>
        <a:bodyPr/>
        <a:lstStyle/>
        <a:p>
          <a:endParaRPr lang="en-US" sz="2400" b="0"/>
        </a:p>
      </dgm:t>
    </dgm:pt>
    <dgm:pt modelId="{565F2C0E-B1E4-41FA-8DCE-D03CDE3DB36D}" type="sibTrans" cxnId="{48DCABCC-9DD7-488F-8A2E-2A88D8BE32F0}">
      <dgm:prSet/>
      <dgm:spPr/>
      <dgm:t>
        <a:bodyPr/>
        <a:lstStyle/>
        <a:p>
          <a:endParaRPr lang="en-US" sz="2400" b="0"/>
        </a:p>
      </dgm:t>
    </dgm:pt>
    <dgm:pt modelId="{7D6988BB-C65B-4E09-813B-7747FFB5A8A2}">
      <dgm:prSet custT="1"/>
      <dgm:spPr/>
      <dgm:t>
        <a:bodyPr/>
        <a:lstStyle/>
        <a:p>
          <a:pPr rtl="0"/>
          <a:r>
            <a:rPr lang="en-GB" sz="2800" b="0" dirty="0" smtClean="0"/>
            <a:t>Tooling for Windows, Linux, OSX, Android, iOS and more</a:t>
          </a:r>
          <a:endParaRPr lang="en-US" sz="2800" b="0" dirty="0"/>
        </a:p>
      </dgm:t>
    </dgm:pt>
    <dgm:pt modelId="{71D039FD-D047-44D4-9296-81F6D5279051}" type="parTrans" cxnId="{E2016309-E145-43C6-8FC9-F006FC5FC1F1}">
      <dgm:prSet/>
      <dgm:spPr/>
      <dgm:t>
        <a:bodyPr/>
        <a:lstStyle/>
        <a:p>
          <a:endParaRPr lang="en-US" sz="2400" b="0"/>
        </a:p>
      </dgm:t>
    </dgm:pt>
    <dgm:pt modelId="{97966A1B-3566-43CC-877A-F65EBB3C1A0D}" type="sibTrans" cxnId="{E2016309-E145-43C6-8FC9-F006FC5FC1F1}">
      <dgm:prSet/>
      <dgm:spPr/>
      <dgm:t>
        <a:bodyPr/>
        <a:lstStyle/>
        <a:p>
          <a:endParaRPr lang="en-US" sz="2400" b="0"/>
        </a:p>
      </dgm:t>
    </dgm:pt>
    <dgm:pt modelId="{0027F459-B446-46B1-8201-A37991051222}">
      <dgm:prSet custT="1"/>
      <dgm:spPr/>
      <dgm:t>
        <a:bodyPr/>
        <a:lstStyle/>
        <a:p>
          <a:pPr rtl="0"/>
          <a:r>
            <a:rPr lang="en-GB" sz="2800" b="0" dirty="0" smtClean="0">
              <a:latin typeface="+mn-lt"/>
            </a:rPr>
            <a:t>Open, cross-platform, strongly typed, efficient, rock-solid stable</a:t>
          </a:r>
          <a:endParaRPr lang="en-US" sz="2800" b="0" dirty="0">
            <a:latin typeface="+mn-lt"/>
          </a:endParaRPr>
        </a:p>
      </dgm:t>
    </dgm:pt>
    <dgm:pt modelId="{7FF8C639-B210-4124-A577-D463CD290EA6}" type="parTrans" cxnId="{EC78E062-EA3B-43A4-A0B5-9B30C61EC779}">
      <dgm:prSet/>
      <dgm:spPr/>
      <dgm:t>
        <a:bodyPr/>
        <a:lstStyle/>
        <a:p>
          <a:endParaRPr lang="en-GB" sz="2400" b="0"/>
        </a:p>
      </dgm:t>
    </dgm:pt>
    <dgm:pt modelId="{401F4873-09FD-4618-AC1C-F6AC07B1AE63}" type="sibTrans" cxnId="{EC78E062-EA3B-43A4-A0B5-9B30C61EC779}">
      <dgm:prSet/>
      <dgm:spPr/>
      <dgm:t>
        <a:bodyPr/>
        <a:lstStyle/>
        <a:p>
          <a:endParaRPr lang="en-GB" sz="2400" b="0"/>
        </a:p>
      </dgm:t>
    </dgm:pt>
    <dgm:pt modelId="{A2BDDE09-967E-4575-B702-D3388ABBADC8}" type="pres">
      <dgm:prSet presAssocID="{9F290243-9586-4FD8-9268-FFC159A95363}" presName="diagram" presStyleCnt="0">
        <dgm:presLayoutVars>
          <dgm:chMax val="1"/>
          <dgm:dir/>
          <dgm:animLvl val="ctr"/>
          <dgm:resizeHandles val="exact"/>
        </dgm:presLayoutVars>
      </dgm:prSet>
      <dgm:spPr/>
      <dgm:t>
        <a:bodyPr/>
        <a:lstStyle/>
        <a:p>
          <a:endParaRPr lang="en-GB"/>
        </a:p>
      </dgm:t>
    </dgm:pt>
    <dgm:pt modelId="{C75D8A5F-F48F-4013-9E99-B76AF4C4D7AF}" type="pres">
      <dgm:prSet presAssocID="{9F290243-9586-4FD8-9268-FFC159A95363}" presName="matrix" presStyleCnt="0"/>
      <dgm:spPr/>
      <dgm:t>
        <a:bodyPr/>
        <a:lstStyle/>
        <a:p>
          <a:endParaRPr lang="en-GB"/>
        </a:p>
      </dgm:t>
    </dgm:pt>
    <dgm:pt modelId="{504ADB60-2DEB-48D0-8123-CA7933E4971B}" type="pres">
      <dgm:prSet presAssocID="{9F290243-9586-4FD8-9268-FFC159A95363}" presName="tile1" presStyleLbl="node1" presStyleIdx="0" presStyleCnt="4"/>
      <dgm:spPr/>
      <dgm:t>
        <a:bodyPr/>
        <a:lstStyle/>
        <a:p>
          <a:endParaRPr lang="en-GB"/>
        </a:p>
      </dgm:t>
    </dgm:pt>
    <dgm:pt modelId="{3BF692F9-897A-4426-BC45-0235699D63BA}" type="pres">
      <dgm:prSet presAssocID="{9F290243-9586-4FD8-9268-FFC159A95363}" presName="tile1text" presStyleLbl="node1" presStyleIdx="0" presStyleCnt="4">
        <dgm:presLayoutVars>
          <dgm:chMax val="0"/>
          <dgm:chPref val="0"/>
          <dgm:bulletEnabled val="1"/>
        </dgm:presLayoutVars>
      </dgm:prSet>
      <dgm:spPr/>
      <dgm:t>
        <a:bodyPr/>
        <a:lstStyle/>
        <a:p>
          <a:endParaRPr lang="en-GB"/>
        </a:p>
      </dgm:t>
    </dgm:pt>
    <dgm:pt modelId="{51DBD211-C134-41AD-AD57-176244304372}" type="pres">
      <dgm:prSet presAssocID="{9F290243-9586-4FD8-9268-FFC159A95363}" presName="tile2" presStyleLbl="node1" presStyleIdx="1" presStyleCnt="4"/>
      <dgm:spPr/>
      <dgm:t>
        <a:bodyPr/>
        <a:lstStyle/>
        <a:p>
          <a:endParaRPr lang="en-GB"/>
        </a:p>
      </dgm:t>
    </dgm:pt>
    <dgm:pt modelId="{31D08910-A6AB-452C-B3EB-93BCBD6544C8}" type="pres">
      <dgm:prSet presAssocID="{9F290243-9586-4FD8-9268-FFC159A95363}" presName="tile2text" presStyleLbl="node1" presStyleIdx="1" presStyleCnt="4">
        <dgm:presLayoutVars>
          <dgm:chMax val="0"/>
          <dgm:chPref val="0"/>
          <dgm:bulletEnabled val="1"/>
        </dgm:presLayoutVars>
      </dgm:prSet>
      <dgm:spPr/>
      <dgm:t>
        <a:bodyPr/>
        <a:lstStyle/>
        <a:p>
          <a:endParaRPr lang="en-GB"/>
        </a:p>
      </dgm:t>
    </dgm:pt>
    <dgm:pt modelId="{6341D0F4-C184-47C1-B6FD-93C52A30A16E}" type="pres">
      <dgm:prSet presAssocID="{9F290243-9586-4FD8-9268-FFC159A95363}" presName="tile3" presStyleLbl="node1" presStyleIdx="2" presStyleCnt="4"/>
      <dgm:spPr/>
      <dgm:t>
        <a:bodyPr/>
        <a:lstStyle/>
        <a:p>
          <a:endParaRPr lang="en-GB"/>
        </a:p>
      </dgm:t>
    </dgm:pt>
    <dgm:pt modelId="{BE121AA7-A037-43CD-8CC7-33C1B387C247}" type="pres">
      <dgm:prSet presAssocID="{9F290243-9586-4FD8-9268-FFC159A95363}" presName="tile3text" presStyleLbl="node1" presStyleIdx="2" presStyleCnt="4">
        <dgm:presLayoutVars>
          <dgm:chMax val="0"/>
          <dgm:chPref val="0"/>
          <dgm:bulletEnabled val="1"/>
        </dgm:presLayoutVars>
      </dgm:prSet>
      <dgm:spPr/>
      <dgm:t>
        <a:bodyPr/>
        <a:lstStyle/>
        <a:p>
          <a:endParaRPr lang="en-GB"/>
        </a:p>
      </dgm:t>
    </dgm:pt>
    <dgm:pt modelId="{06F7728C-5299-4235-8017-DBD5BC2DB36C}" type="pres">
      <dgm:prSet presAssocID="{9F290243-9586-4FD8-9268-FFC159A95363}" presName="tile4" presStyleLbl="node1" presStyleIdx="3" presStyleCnt="4"/>
      <dgm:spPr/>
      <dgm:t>
        <a:bodyPr/>
        <a:lstStyle/>
        <a:p>
          <a:endParaRPr lang="en-GB"/>
        </a:p>
      </dgm:t>
    </dgm:pt>
    <dgm:pt modelId="{ECFA074D-691D-42C6-A6A7-C04D755BBC44}" type="pres">
      <dgm:prSet presAssocID="{9F290243-9586-4FD8-9268-FFC159A95363}" presName="tile4text" presStyleLbl="node1" presStyleIdx="3" presStyleCnt="4">
        <dgm:presLayoutVars>
          <dgm:chMax val="0"/>
          <dgm:chPref val="0"/>
          <dgm:bulletEnabled val="1"/>
        </dgm:presLayoutVars>
      </dgm:prSet>
      <dgm:spPr/>
      <dgm:t>
        <a:bodyPr/>
        <a:lstStyle/>
        <a:p>
          <a:endParaRPr lang="en-GB"/>
        </a:p>
      </dgm:t>
    </dgm:pt>
    <dgm:pt modelId="{62CD59B7-0D31-4CEC-A61C-C239FA1C3946}" type="pres">
      <dgm:prSet presAssocID="{9F290243-9586-4FD8-9268-FFC159A95363}" presName="centerTile" presStyleLbl="fgShp" presStyleIdx="0" presStyleCnt="1">
        <dgm:presLayoutVars>
          <dgm:chMax val="0"/>
          <dgm:chPref val="0"/>
        </dgm:presLayoutVars>
      </dgm:prSet>
      <dgm:spPr/>
      <dgm:t>
        <a:bodyPr/>
        <a:lstStyle/>
        <a:p>
          <a:endParaRPr lang="en-US"/>
        </a:p>
      </dgm:t>
    </dgm:pt>
  </dgm:ptLst>
  <dgm:cxnLst>
    <dgm:cxn modelId="{42B519C7-259D-482C-B675-0F01C686F59B}" type="presOf" srcId="{7D6988BB-C65B-4E09-813B-7747FFB5A8A2}" destId="{ECFA074D-691D-42C6-A6A7-C04D755BBC44}" srcOrd="1" destOrd="0" presId="urn:microsoft.com/office/officeart/2005/8/layout/matrix1"/>
    <dgm:cxn modelId="{EC78E062-EA3B-43A4-A0B5-9B30C61EC779}" srcId="{A6B25E8E-3AD5-476E-AE79-19EE4887E230}" destId="{0027F459-B446-46B1-8201-A37991051222}" srcOrd="0" destOrd="0" parTransId="{7FF8C639-B210-4124-A577-D463CD290EA6}" sibTransId="{401F4873-09FD-4618-AC1C-F6AC07B1AE63}"/>
    <dgm:cxn modelId="{02D97C36-FE11-4D10-8ADD-448573910187}" type="presOf" srcId="{8379D34F-D2EB-44C7-A6BA-B404EF2D892C}" destId="{BE121AA7-A037-43CD-8CC7-33C1B387C247}" srcOrd="1" destOrd="0" presId="urn:microsoft.com/office/officeart/2005/8/layout/matrix1"/>
    <dgm:cxn modelId="{29C847A6-8ED1-4FCB-B2C1-3C004839236D}" type="presOf" srcId="{A6B25E8E-3AD5-476E-AE79-19EE4887E230}" destId="{62CD59B7-0D31-4CEC-A61C-C239FA1C3946}" srcOrd="0" destOrd="0" presId="urn:microsoft.com/office/officeart/2005/8/layout/matrix1"/>
    <dgm:cxn modelId="{84892707-0C91-4860-B7C1-6F4F47E2E967}" type="presOf" srcId="{B6DA48CD-B6A1-40DF-B1B2-298D0352C4AA}" destId="{31D08910-A6AB-452C-B3EB-93BCBD6544C8}" srcOrd="1" destOrd="0" presId="urn:microsoft.com/office/officeart/2005/8/layout/matrix1"/>
    <dgm:cxn modelId="{A258497E-ECFB-4C22-8252-8112A82B51D5}" type="presOf" srcId="{B6DA48CD-B6A1-40DF-B1B2-298D0352C4AA}" destId="{51DBD211-C134-41AD-AD57-176244304372}" srcOrd="0" destOrd="0" presId="urn:microsoft.com/office/officeart/2005/8/layout/matrix1"/>
    <dgm:cxn modelId="{0A4FF1E7-E933-4C60-BCA1-B3784330DCD2}" srcId="{A6B25E8E-3AD5-476E-AE79-19EE4887E230}" destId="{B6DA48CD-B6A1-40DF-B1B2-298D0352C4AA}" srcOrd="1" destOrd="0" parTransId="{1E1D15BA-B465-4B32-88A9-5EC3A54AFD7E}" sibTransId="{AB616020-4390-47C6-943E-87A53E0DC69B}"/>
    <dgm:cxn modelId="{E2016309-E145-43C6-8FC9-F006FC5FC1F1}" srcId="{A6B25E8E-3AD5-476E-AE79-19EE4887E230}" destId="{7D6988BB-C65B-4E09-813B-7747FFB5A8A2}" srcOrd="3" destOrd="0" parTransId="{71D039FD-D047-44D4-9296-81F6D5279051}" sibTransId="{97966A1B-3566-43CC-877A-F65EBB3C1A0D}"/>
    <dgm:cxn modelId="{5B575CFC-1763-4CDB-869E-A27A1E55CE15}" type="presOf" srcId="{0027F459-B446-46B1-8201-A37991051222}" destId="{504ADB60-2DEB-48D0-8123-CA7933E4971B}" srcOrd="0" destOrd="0" presId="urn:microsoft.com/office/officeart/2005/8/layout/matrix1"/>
    <dgm:cxn modelId="{D2D14DAB-1544-47C6-9798-57BC9CBD1B98}" type="presOf" srcId="{9F290243-9586-4FD8-9268-FFC159A95363}" destId="{A2BDDE09-967E-4575-B702-D3388ABBADC8}" srcOrd="0" destOrd="0" presId="urn:microsoft.com/office/officeart/2005/8/layout/matrix1"/>
    <dgm:cxn modelId="{5878124E-315D-420E-A1E9-A7CC79A6320B}" srcId="{9F290243-9586-4FD8-9268-FFC159A95363}" destId="{A6B25E8E-3AD5-476E-AE79-19EE4887E230}" srcOrd="0" destOrd="0" parTransId="{F2965A2F-5969-4BEE-816D-3851E58EC2F4}" sibTransId="{4495C953-E758-40B5-96E6-91E656D25076}"/>
    <dgm:cxn modelId="{8E9DB0CE-1637-4AA0-975B-BA859DDEBCEE}" type="presOf" srcId="{0027F459-B446-46B1-8201-A37991051222}" destId="{3BF692F9-897A-4426-BC45-0235699D63BA}" srcOrd="1" destOrd="0" presId="urn:microsoft.com/office/officeart/2005/8/layout/matrix1"/>
    <dgm:cxn modelId="{48DCABCC-9DD7-488F-8A2E-2A88D8BE32F0}" srcId="{A6B25E8E-3AD5-476E-AE79-19EE4887E230}" destId="{8379D34F-D2EB-44C7-A6BA-B404EF2D892C}" srcOrd="2" destOrd="0" parTransId="{784C2F39-8EE2-4C1A-8502-BA28A769CF6F}" sibTransId="{565F2C0E-B1E4-41FA-8DCE-D03CDE3DB36D}"/>
    <dgm:cxn modelId="{288A34A9-62D3-4980-A7AD-AAD2E5FD6843}" type="presOf" srcId="{7D6988BB-C65B-4E09-813B-7747FFB5A8A2}" destId="{06F7728C-5299-4235-8017-DBD5BC2DB36C}" srcOrd="0" destOrd="0" presId="urn:microsoft.com/office/officeart/2005/8/layout/matrix1"/>
    <dgm:cxn modelId="{9871095A-A13D-4C93-83CB-130947A3ECAD}" type="presOf" srcId="{8379D34F-D2EB-44C7-A6BA-B404EF2D892C}" destId="{6341D0F4-C184-47C1-B6FD-93C52A30A16E}" srcOrd="0" destOrd="0" presId="urn:microsoft.com/office/officeart/2005/8/layout/matrix1"/>
    <dgm:cxn modelId="{2B94A883-4C0F-4856-AFD4-EC5E1787F0E7}" type="presParOf" srcId="{A2BDDE09-967E-4575-B702-D3388ABBADC8}" destId="{C75D8A5F-F48F-4013-9E99-B76AF4C4D7AF}" srcOrd="0" destOrd="0" presId="urn:microsoft.com/office/officeart/2005/8/layout/matrix1"/>
    <dgm:cxn modelId="{AD49E2C4-2F38-41CE-BDA3-A835925A9426}" type="presParOf" srcId="{C75D8A5F-F48F-4013-9E99-B76AF4C4D7AF}" destId="{504ADB60-2DEB-48D0-8123-CA7933E4971B}" srcOrd="0" destOrd="0" presId="urn:microsoft.com/office/officeart/2005/8/layout/matrix1"/>
    <dgm:cxn modelId="{FC40BAD4-A33B-4433-82CD-18F0AAA3F0A3}" type="presParOf" srcId="{C75D8A5F-F48F-4013-9E99-B76AF4C4D7AF}" destId="{3BF692F9-897A-4426-BC45-0235699D63BA}" srcOrd="1" destOrd="0" presId="urn:microsoft.com/office/officeart/2005/8/layout/matrix1"/>
    <dgm:cxn modelId="{21634A12-C8EB-4406-9BDC-F69A08AED586}" type="presParOf" srcId="{C75D8A5F-F48F-4013-9E99-B76AF4C4D7AF}" destId="{51DBD211-C134-41AD-AD57-176244304372}" srcOrd="2" destOrd="0" presId="urn:microsoft.com/office/officeart/2005/8/layout/matrix1"/>
    <dgm:cxn modelId="{09FA18AF-4704-42A0-B2C8-CB4A96F2BB75}" type="presParOf" srcId="{C75D8A5F-F48F-4013-9E99-B76AF4C4D7AF}" destId="{31D08910-A6AB-452C-B3EB-93BCBD6544C8}" srcOrd="3" destOrd="0" presId="urn:microsoft.com/office/officeart/2005/8/layout/matrix1"/>
    <dgm:cxn modelId="{26DA1E6A-9624-4E27-8A60-7E7338C28D45}" type="presParOf" srcId="{C75D8A5F-F48F-4013-9E99-B76AF4C4D7AF}" destId="{6341D0F4-C184-47C1-B6FD-93C52A30A16E}" srcOrd="4" destOrd="0" presId="urn:microsoft.com/office/officeart/2005/8/layout/matrix1"/>
    <dgm:cxn modelId="{84429DC5-E2E2-45F5-AE77-FE69B2B0CC79}" type="presParOf" srcId="{C75D8A5F-F48F-4013-9E99-B76AF4C4D7AF}" destId="{BE121AA7-A037-43CD-8CC7-33C1B387C247}" srcOrd="5" destOrd="0" presId="urn:microsoft.com/office/officeart/2005/8/layout/matrix1"/>
    <dgm:cxn modelId="{8C6EC391-CE51-4876-956E-0A8E7B16D863}" type="presParOf" srcId="{C75D8A5F-F48F-4013-9E99-B76AF4C4D7AF}" destId="{06F7728C-5299-4235-8017-DBD5BC2DB36C}" srcOrd="6" destOrd="0" presId="urn:microsoft.com/office/officeart/2005/8/layout/matrix1"/>
    <dgm:cxn modelId="{77264F89-E00B-4D40-9168-A484A0B32768}" type="presParOf" srcId="{C75D8A5F-F48F-4013-9E99-B76AF4C4D7AF}" destId="{ECFA074D-691D-42C6-A6A7-C04D755BBC44}" srcOrd="7" destOrd="0" presId="urn:microsoft.com/office/officeart/2005/8/layout/matrix1"/>
    <dgm:cxn modelId="{18F06963-729A-4CF5-873A-8E7272ED0301}" type="presParOf" srcId="{A2BDDE09-967E-4575-B702-D3388ABBADC8}" destId="{62CD59B7-0D31-4CEC-A61C-C239FA1C3946}" srcOrd="1" destOrd="0" presId="urn:microsoft.com/office/officeart/2005/8/layout/matrix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CA8009-81F8-479A-AF72-A10954E61399}">
      <dsp:nvSpPr>
        <dsp:cNvPr id="0" name=""/>
        <dsp:cNvSpPr/>
      </dsp:nvSpPr>
      <dsp:spPr>
        <a:xfrm>
          <a:off x="0" y="3252"/>
          <a:ext cx="6996545" cy="694351"/>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lvl="0" algn="l" defTabSz="1422400">
            <a:lnSpc>
              <a:spcPct val="90000"/>
            </a:lnSpc>
            <a:spcBef>
              <a:spcPct val="0"/>
            </a:spcBef>
            <a:spcAft>
              <a:spcPct val="35000"/>
            </a:spcAft>
          </a:pPr>
          <a:r>
            <a:rPr lang="en-GB" sz="3200" b="0" kern="1200" dirty="0" smtClean="0">
              <a:latin typeface="+mj-lt"/>
            </a:rPr>
            <a:t>“I lead a team developing…”</a:t>
          </a:r>
          <a:endParaRPr lang="en-GB" sz="3200" b="0" kern="1200" dirty="0">
            <a:latin typeface="+mj-lt"/>
          </a:endParaRPr>
        </a:p>
      </dsp:txBody>
      <dsp:txXfrm>
        <a:off x="33895" y="37147"/>
        <a:ext cx="6928755" cy="626561"/>
      </dsp:txXfrm>
    </dsp:sp>
    <dsp:sp modelId="{671EDA18-3F56-4962-9CC7-6C7A0732D094}">
      <dsp:nvSpPr>
        <dsp:cNvPr id="0" name=""/>
        <dsp:cNvSpPr/>
      </dsp:nvSpPr>
      <dsp:spPr>
        <a:xfrm>
          <a:off x="0" y="697603"/>
          <a:ext cx="6996545" cy="26675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2140" tIns="30480" rIns="170688" bIns="30480" numCol="1" spcCol="1270" anchor="t" anchorCtr="0">
          <a:noAutofit/>
        </a:bodyPr>
        <a:lstStyle/>
        <a:p>
          <a:pPr marL="228600" lvl="1" indent="-228600" algn="l" defTabSz="1066800">
            <a:lnSpc>
              <a:spcPct val="90000"/>
            </a:lnSpc>
            <a:spcBef>
              <a:spcPct val="0"/>
            </a:spcBef>
            <a:spcAft>
              <a:spcPct val="20000"/>
            </a:spcAft>
            <a:buChar char="••"/>
          </a:pPr>
          <a:r>
            <a:rPr lang="en-GB" sz="2400" b="0" kern="1200" dirty="0" smtClean="0">
              <a:latin typeface="+mj-lt"/>
            </a:rPr>
            <a:t>Data Processing Pipelines</a:t>
          </a:r>
          <a:endParaRPr lang="en-GB" sz="1800" b="0" kern="1200" dirty="0">
            <a:latin typeface="+mj-lt"/>
          </a:endParaRPr>
        </a:p>
        <a:p>
          <a:pPr marL="228600" lvl="1" indent="-228600" algn="l" defTabSz="1066800">
            <a:lnSpc>
              <a:spcPct val="90000"/>
            </a:lnSpc>
            <a:spcBef>
              <a:spcPct val="0"/>
            </a:spcBef>
            <a:spcAft>
              <a:spcPct val="20000"/>
            </a:spcAft>
            <a:buChar char="••"/>
          </a:pPr>
          <a:r>
            <a:rPr lang="en-GB" sz="2400" b="0" kern="1200" dirty="0" smtClean="0">
              <a:latin typeface="+mj-lt"/>
            </a:rPr>
            <a:t>Insurance Calculation Engines</a:t>
          </a:r>
          <a:endParaRPr lang="en-GB" sz="2400" b="0" kern="1200" dirty="0">
            <a:latin typeface="+mj-lt"/>
          </a:endParaRPr>
        </a:p>
        <a:p>
          <a:pPr marL="228600" lvl="1" indent="-228600" algn="l" defTabSz="1066800">
            <a:lnSpc>
              <a:spcPct val="90000"/>
            </a:lnSpc>
            <a:spcBef>
              <a:spcPct val="0"/>
            </a:spcBef>
            <a:spcAft>
              <a:spcPct val="20000"/>
            </a:spcAft>
            <a:buChar char="••"/>
          </a:pPr>
          <a:r>
            <a:rPr lang="en-GB" sz="2400" b="0" kern="1200" dirty="0" smtClean="0">
              <a:latin typeface="+mj-lt"/>
            </a:rPr>
            <a:t>Service Implementations</a:t>
          </a:r>
          <a:endParaRPr lang="en-GB" sz="2400" b="0" kern="1200" dirty="0">
            <a:latin typeface="+mj-lt"/>
          </a:endParaRPr>
        </a:p>
        <a:p>
          <a:pPr marL="228600" lvl="1" indent="-228600" algn="l" defTabSz="1066800">
            <a:lnSpc>
              <a:spcPct val="90000"/>
            </a:lnSpc>
            <a:spcBef>
              <a:spcPct val="0"/>
            </a:spcBef>
            <a:spcAft>
              <a:spcPct val="20000"/>
            </a:spcAft>
            <a:buChar char="••"/>
          </a:pPr>
          <a:r>
            <a:rPr lang="en-GB" sz="2400" b="0" kern="1200" dirty="0" smtClean="0">
              <a:latin typeface="+mj-lt"/>
            </a:rPr>
            <a:t>Trading Platforms</a:t>
          </a:r>
          <a:endParaRPr lang="en-GB" sz="2400" b="0" kern="1200" dirty="0">
            <a:latin typeface="+mj-lt"/>
          </a:endParaRPr>
        </a:p>
        <a:p>
          <a:pPr marL="228600" lvl="1" indent="-228600" algn="l" defTabSz="1066800">
            <a:lnSpc>
              <a:spcPct val="90000"/>
            </a:lnSpc>
            <a:spcBef>
              <a:spcPct val="0"/>
            </a:spcBef>
            <a:spcAft>
              <a:spcPct val="20000"/>
            </a:spcAft>
            <a:buChar char="••"/>
          </a:pPr>
          <a:r>
            <a:rPr lang="en-GB" sz="2400" b="0" kern="1200" dirty="0" smtClean="0">
              <a:latin typeface="+mj-lt"/>
            </a:rPr>
            <a:t>Market Simulators</a:t>
          </a:r>
          <a:endParaRPr lang="en-GB" sz="2400" b="0" kern="1200" dirty="0">
            <a:latin typeface="+mj-lt"/>
          </a:endParaRPr>
        </a:p>
        <a:p>
          <a:pPr marL="228600" lvl="1" indent="-228600" algn="l" defTabSz="1066800">
            <a:lnSpc>
              <a:spcPct val="90000"/>
            </a:lnSpc>
            <a:spcBef>
              <a:spcPct val="0"/>
            </a:spcBef>
            <a:spcAft>
              <a:spcPct val="20000"/>
            </a:spcAft>
            <a:buChar char="••"/>
          </a:pPr>
          <a:r>
            <a:rPr lang="en-GB" sz="2400" b="0" kern="1200" smtClean="0">
              <a:latin typeface="+mj-lt"/>
            </a:rPr>
            <a:t>Server-side Game Engines</a:t>
          </a:r>
          <a:endParaRPr lang="en-GB" sz="2400" b="0" kern="1200" dirty="0">
            <a:latin typeface="+mj-lt"/>
          </a:endParaRPr>
        </a:p>
        <a:p>
          <a:pPr marL="228600" lvl="1" indent="-228600" algn="l" defTabSz="1066800">
            <a:lnSpc>
              <a:spcPct val="90000"/>
            </a:lnSpc>
            <a:spcBef>
              <a:spcPct val="0"/>
            </a:spcBef>
            <a:spcAft>
              <a:spcPct val="20000"/>
            </a:spcAft>
            <a:buChar char="••"/>
          </a:pPr>
          <a:r>
            <a:rPr lang="en-GB" sz="2400" b="0" kern="1200" dirty="0" smtClean="0">
              <a:latin typeface="+mj-lt"/>
            </a:rPr>
            <a:t>…</a:t>
          </a:r>
          <a:endParaRPr lang="en-GB" sz="2400" b="0" kern="1200" dirty="0">
            <a:latin typeface="+mj-lt"/>
          </a:endParaRPr>
        </a:p>
      </dsp:txBody>
      <dsp:txXfrm>
        <a:off x="0" y="697603"/>
        <a:ext cx="6996545" cy="266753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CA8009-81F8-479A-AF72-A10954E61399}">
      <dsp:nvSpPr>
        <dsp:cNvPr id="0" name=""/>
        <dsp:cNvSpPr/>
      </dsp:nvSpPr>
      <dsp:spPr>
        <a:xfrm>
          <a:off x="0" y="1650"/>
          <a:ext cx="6996545" cy="722223"/>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lvl="0" algn="l" defTabSz="1422400">
            <a:lnSpc>
              <a:spcPct val="90000"/>
            </a:lnSpc>
            <a:spcBef>
              <a:spcPct val="0"/>
            </a:spcBef>
            <a:spcAft>
              <a:spcPct val="35000"/>
            </a:spcAft>
          </a:pPr>
          <a:r>
            <a:rPr lang="en-GB" sz="3200" b="0" kern="1200" dirty="0" smtClean="0">
              <a:latin typeface="+mj-lt"/>
            </a:rPr>
            <a:t>Time to Market</a:t>
          </a:r>
          <a:endParaRPr lang="en-GB" sz="3200" b="0" kern="1200" dirty="0">
            <a:latin typeface="+mj-lt"/>
          </a:endParaRPr>
        </a:p>
      </dsp:txBody>
      <dsp:txXfrm>
        <a:off x="35256" y="36906"/>
        <a:ext cx="6926033" cy="651711"/>
      </dsp:txXfrm>
    </dsp:sp>
    <dsp:sp modelId="{4FD49528-3AFD-4586-A598-6BE044AE478F}">
      <dsp:nvSpPr>
        <dsp:cNvPr id="0" name=""/>
        <dsp:cNvSpPr/>
      </dsp:nvSpPr>
      <dsp:spPr>
        <a:xfrm>
          <a:off x="0" y="736572"/>
          <a:ext cx="6996545" cy="722223"/>
        </a:xfrm>
        <a:prstGeom prst="roundRect">
          <a:avLst/>
        </a:prstGeom>
        <a:solidFill>
          <a:schemeClr val="accent4">
            <a:hueOff val="-613313"/>
            <a:satOff val="-18818"/>
            <a:lumOff val="-366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l" defTabSz="1244600">
            <a:lnSpc>
              <a:spcPct val="90000"/>
            </a:lnSpc>
            <a:spcBef>
              <a:spcPct val="0"/>
            </a:spcBef>
            <a:spcAft>
              <a:spcPct val="35000"/>
            </a:spcAft>
          </a:pPr>
          <a:r>
            <a:rPr lang="en-GB" sz="2800" b="0" kern="1200" smtClean="0">
              <a:latin typeface="+mj-lt"/>
            </a:rPr>
            <a:t>Efficiency</a:t>
          </a:r>
          <a:endParaRPr lang="en-GB" sz="2800" b="0" kern="1200" dirty="0">
            <a:latin typeface="+mj-lt"/>
          </a:endParaRPr>
        </a:p>
      </dsp:txBody>
      <dsp:txXfrm>
        <a:off x="35256" y="771828"/>
        <a:ext cx="6926033" cy="651711"/>
      </dsp:txXfrm>
    </dsp:sp>
    <dsp:sp modelId="{A40EF56E-93DE-42F2-ADBC-C1014EEA99A8}">
      <dsp:nvSpPr>
        <dsp:cNvPr id="0" name=""/>
        <dsp:cNvSpPr/>
      </dsp:nvSpPr>
      <dsp:spPr>
        <a:xfrm>
          <a:off x="0" y="1471494"/>
          <a:ext cx="6996545" cy="722223"/>
        </a:xfrm>
        <a:prstGeom prst="roundRect">
          <a:avLst/>
        </a:prstGeom>
        <a:solidFill>
          <a:schemeClr val="accent4">
            <a:hueOff val="-1226626"/>
            <a:satOff val="-37637"/>
            <a:lumOff val="-732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l" defTabSz="1244600">
            <a:lnSpc>
              <a:spcPct val="90000"/>
            </a:lnSpc>
            <a:spcBef>
              <a:spcPct val="0"/>
            </a:spcBef>
            <a:spcAft>
              <a:spcPct val="35000"/>
            </a:spcAft>
          </a:pPr>
          <a:r>
            <a:rPr lang="en-GB" sz="2800" b="0" kern="1200" smtClean="0">
              <a:latin typeface="+mj-lt"/>
            </a:rPr>
            <a:t>Correctness</a:t>
          </a:r>
          <a:endParaRPr lang="en-GB" sz="2800" b="0" kern="1200" dirty="0">
            <a:latin typeface="+mj-lt"/>
          </a:endParaRPr>
        </a:p>
      </dsp:txBody>
      <dsp:txXfrm>
        <a:off x="35256" y="1506750"/>
        <a:ext cx="6926033" cy="651711"/>
      </dsp:txXfrm>
    </dsp:sp>
    <dsp:sp modelId="{16D9ADA7-8535-4AEB-BEE2-A86D88A63B71}">
      <dsp:nvSpPr>
        <dsp:cNvPr id="0" name=""/>
        <dsp:cNvSpPr/>
      </dsp:nvSpPr>
      <dsp:spPr>
        <a:xfrm>
          <a:off x="0" y="2206416"/>
          <a:ext cx="6996545" cy="722223"/>
        </a:xfrm>
        <a:prstGeom prst="roundRect">
          <a:avLst/>
        </a:prstGeom>
        <a:solidFill>
          <a:schemeClr val="accent4">
            <a:hueOff val="-1839939"/>
            <a:satOff val="-56455"/>
            <a:lumOff val="-1098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l" defTabSz="1244600">
            <a:lnSpc>
              <a:spcPct val="90000"/>
            </a:lnSpc>
            <a:spcBef>
              <a:spcPct val="0"/>
            </a:spcBef>
            <a:spcAft>
              <a:spcPct val="35000"/>
            </a:spcAft>
          </a:pPr>
          <a:r>
            <a:rPr lang="en-GB" sz="2800" b="0" kern="1200" smtClean="0">
              <a:latin typeface="+mj-lt"/>
            </a:rPr>
            <a:t>Complexity</a:t>
          </a:r>
          <a:endParaRPr lang="en-GB" sz="2800" b="0" kern="1200" dirty="0">
            <a:latin typeface="+mj-lt"/>
          </a:endParaRPr>
        </a:p>
      </dsp:txBody>
      <dsp:txXfrm>
        <a:off x="35256" y="2241672"/>
        <a:ext cx="6926033" cy="651711"/>
      </dsp:txXfrm>
    </dsp:sp>
    <dsp:sp modelId="{ED028250-E1FC-4279-A963-61F228BC6058}">
      <dsp:nvSpPr>
        <dsp:cNvPr id="0" name=""/>
        <dsp:cNvSpPr/>
      </dsp:nvSpPr>
      <dsp:spPr>
        <a:xfrm>
          <a:off x="0" y="2928640"/>
          <a:ext cx="6996545" cy="4380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2140" tIns="35560" rIns="199136" bIns="35560" numCol="1" spcCol="1270" anchor="t" anchorCtr="0">
          <a:noAutofit/>
        </a:bodyPr>
        <a:lstStyle/>
        <a:p>
          <a:pPr marL="285750" lvl="1" indent="-285750" algn="l" defTabSz="1244600">
            <a:lnSpc>
              <a:spcPct val="90000"/>
            </a:lnSpc>
            <a:spcBef>
              <a:spcPct val="0"/>
            </a:spcBef>
            <a:spcAft>
              <a:spcPct val="20000"/>
            </a:spcAft>
            <a:buChar char="••"/>
          </a:pPr>
          <a:r>
            <a:rPr lang="en-GB" sz="2800" b="0" kern="1200" smtClean="0">
              <a:latin typeface="+mj-lt"/>
            </a:rPr>
            <a:t>for analytical components</a:t>
          </a:r>
          <a:endParaRPr lang="en-GB" sz="2800" b="0" kern="1200" dirty="0">
            <a:latin typeface="+mj-lt"/>
          </a:endParaRPr>
        </a:p>
      </dsp:txBody>
      <dsp:txXfrm>
        <a:off x="0" y="2928640"/>
        <a:ext cx="6996545" cy="43809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CA8009-81F8-479A-AF72-A10954E61399}">
      <dsp:nvSpPr>
        <dsp:cNvPr id="0" name=""/>
        <dsp:cNvSpPr/>
      </dsp:nvSpPr>
      <dsp:spPr>
        <a:xfrm>
          <a:off x="0" y="1650"/>
          <a:ext cx="6996545" cy="722223"/>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lvl="0" algn="l" defTabSz="1422400">
            <a:lnSpc>
              <a:spcPct val="90000"/>
            </a:lnSpc>
            <a:spcBef>
              <a:spcPct val="0"/>
            </a:spcBef>
            <a:spcAft>
              <a:spcPct val="35000"/>
            </a:spcAft>
          </a:pPr>
          <a:r>
            <a:rPr lang="en-GB" sz="3200" b="0" kern="1200" dirty="0" smtClean="0">
              <a:latin typeface="+mj-lt"/>
            </a:rPr>
            <a:t>Time to Market</a:t>
          </a:r>
          <a:endParaRPr lang="en-GB" sz="3200" b="0" kern="1200" dirty="0">
            <a:latin typeface="+mj-lt"/>
          </a:endParaRPr>
        </a:p>
      </dsp:txBody>
      <dsp:txXfrm>
        <a:off x="35256" y="36906"/>
        <a:ext cx="6926033" cy="651711"/>
      </dsp:txXfrm>
    </dsp:sp>
    <dsp:sp modelId="{4FD49528-3AFD-4586-A598-6BE044AE478F}">
      <dsp:nvSpPr>
        <dsp:cNvPr id="0" name=""/>
        <dsp:cNvSpPr/>
      </dsp:nvSpPr>
      <dsp:spPr>
        <a:xfrm>
          <a:off x="0" y="736572"/>
          <a:ext cx="6996545" cy="722223"/>
        </a:xfrm>
        <a:prstGeom prst="roundRect">
          <a:avLst/>
        </a:prstGeom>
        <a:solidFill>
          <a:schemeClr val="accent4">
            <a:hueOff val="-613313"/>
            <a:satOff val="-18818"/>
            <a:lumOff val="-366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l" defTabSz="1244600">
            <a:lnSpc>
              <a:spcPct val="90000"/>
            </a:lnSpc>
            <a:spcBef>
              <a:spcPct val="0"/>
            </a:spcBef>
            <a:spcAft>
              <a:spcPct val="35000"/>
            </a:spcAft>
          </a:pPr>
          <a:r>
            <a:rPr lang="en-GB" sz="2800" b="0" kern="1200" smtClean="0">
              <a:latin typeface="+mj-lt"/>
            </a:rPr>
            <a:t>Efficiency</a:t>
          </a:r>
          <a:endParaRPr lang="en-GB" sz="2800" b="0" kern="1200" dirty="0">
            <a:latin typeface="+mj-lt"/>
          </a:endParaRPr>
        </a:p>
      </dsp:txBody>
      <dsp:txXfrm>
        <a:off x="35256" y="771828"/>
        <a:ext cx="6926033" cy="651711"/>
      </dsp:txXfrm>
    </dsp:sp>
    <dsp:sp modelId="{A40EF56E-93DE-42F2-ADBC-C1014EEA99A8}">
      <dsp:nvSpPr>
        <dsp:cNvPr id="0" name=""/>
        <dsp:cNvSpPr/>
      </dsp:nvSpPr>
      <dsp:spPr>
        <a:xfrm>
          <a:off x="0" y="1471494"/>
          <a:ext cx="6996545" cy="722223"/>
        </a:xfrm>
        <a:prstGeom prst="roundRect">
          <a:avLst/>
        </a:prstGeom>
        <a:solidFill>
          <a:schemeClr val="accent4">
            <a:hueOff val="-1226626"/>
            <a:satOff val="-37637"/>
            <a:lumOff val="-732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l" defTabSz="1244600">
            <a:lnSpc>
              <a:spcPct val="90000"/>
            </a:lnSpc>
            <a:spcBef>
              <a:spcPct val="0"/>
            </a:spcBef>
            <a:spcAft>
              <a:spcPct val="35000"/>
            </a:spcAft>
          </a:pPr>
          <a:r>
            <a:rPr lang="en-GB" sz="2800" b="0" kern="1200" smtClean="0">
              <a:latin typeface="+mj-lt"/>
            </a:rPr>
            <a:t>Correctness</a:t>
          </a:r>
          <a:endParaRPr lang="en-GB" sz="2800" b="0" kern="1200" dirty="0">
            <a:latin typeface="+mj-lt"/>
          </a:endParaRPr>
        </a:p>
      </dsp:txBody>
      <dsp:txXfrm>
        <a:off x="35256" y="1506750"/>
        <a:ext cx="6926033" cy="651711"/>
      </dsp:txXfrm>
    </dsp:sp>
    <dsp:sp modelId="{103D069B-D8CD-4B99-BBE7-8F61BEA97623}">
      <dsp:nvSpPr>
        <dsp:cNvPr id="0" name=""/>
        <dsp:cNvSpPr/>
      </dsp:nvSpPr>
      <dsp:spPr>
        <a:xfrm>
          <a:off x="0" y="2206416"/>
          <a:ext cx="6996545" cy="722223"/>
        </a:xfrm>
        <a:prstGeom prst="roundRect">
          <a:avLst/>
        </a:prstGeom>
        <a:solidFill>
          <a:schemeClr val="accent4">
            <a:hueOff val="-1839939"/>
            <a:satOff val="-56455"/>
            <a:lumOff val="-1098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l" defTabSz="1244600">
            <a:lnSpc>
              <a:spcPct val="90000"/>
            </a:lnSpc>
            <a:spcBef>
              <a:spcPct val="0"/>
            </a:spcBef>
            <a:spcAft>
              <a:spcPct val="35000"/>
            </a:spcAft>
          </a:pPr>
          <a:r>
            <a:rPr lang="en-GB" sz="2800" b="0" kern="1200" smtClean="0">
              <a:latin typeface="+mj-lt"/>
            </a:rPr>
            <a:t>Complexity</a:t>
          </a:r>
          <a:endParaRPr lang="en-GB" sz="2800" b="0" kern="1200" dirty="0">
            <a:latin typeface="+mj-lt"/>
          </a:endParaRPr>
        </a:p>
      </dsp:txBody>
      <dsp:txXfrm>
        <a:off x="35256" y="2241672"/>
        <a:ext cx="6926033" cy="651711"/>
      </dsp:txXfrm>
    </dsp:sp>
    <dsp:sp modelId="{50768FEC-F12F-4D00-99B9-699F35685B0E}">
      <dsp:nvSpPr>
        <dsp:cNvPr id="0" name=""/>
        <dsp:cNvSpPr/>
      </dsp:nvSpPr>
      <dsp:spPr>
        <a:xfrm>
          <a:off x="0" y="2928640"/>
          <a:ext cx="6996545" cy="4380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2140" tIns="35560" rIns="199136" bIns="35560" numCol="1" spcCol="1270" anchor="t" anchorCtr="0">
          <a:noAutofit/>
        </a:bodyPr>
        <a:lstStyle/>
        <a:p>
          <a:pPr marL="285750" lvl="1" indent="-285750" algn="l" defTabSz="1244600">
            <a:lnSpc>
              <a:spcPct val="90000"/>
            </a:lnSpc>
            <a:spcBef>
              <a:spcPct val="0"/>
            </a:spcBef>
            <a:spcAft>
              <a:spcPct val="20000"/>
            </a:spcAft>
            <a:buChar char="••"/>
          </a:pPr>
          <a:r>
            <a:rPr lang="en-GB" sz="2800" b="0" kern="1200" dirty="0" smtClean="0">
              <a:latin typeface="+mj-lt"/>
            </a:rPr>
            <a:t>for analytical components and services</a:t>
          </a:r>
          <a:endParaRPr lang="en-GB" sz="2800" b="0" kern="1200" dirty="0">
            <a:latin typeface="+mj-lt"/>
          </a:endParaRPr>
        </a:p>
      </dsp:txBody>
      <dsp:txXfrm>
        <a:off x="0" y="2928640"/>
        <a:ext cx="6996545" cy="43809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CA8009-81F8-479A-AF72-A10954E61399}">
      <dsp:nvSpPr>
        <dsp:cNvPr id="0" name=""/>
        <dsp:cNvSpPr/>
      </dsp:nvSpPr>
      <dsp:spPr>
        <a:xfrm>
          <a:off x="0" y="1051"/>
          <a:ext cx="6996545" cy="894330"/>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GB" sz="2400" b="1" kern="1200" dirty="0" smtClean="0">
              <a:latin typeface="+mj-lt"/>
            </a:rPr>
            <a:t>Simple, correct, robust code</a:t>
          </a:r>
          <a:endParaRPr lang="en-GB" sz="2400" b="1" kern="1200" dirty="0">
            <a:latin typeface="+mj-lt"/>
          </a:endParaRPr>
        </a:p>
      </dsp:txBody>
      <dsp:txXfrm>
        <a:off x="43658" y="44709"/>
        <a:ext cx="6909229" cy="807014"/>
      </dsp:txXfrm>
    </dsp:sp>
    <dsp:sp modelId="{4FD49528-3AFD-4586-A598-6BE044AE478F}">
      <dsp:nvSpPr>
        <dsp:cNvPr id="0" name=""/>
        <dsp:cNvSpPr/>
      </dsp:nvSpPr>
      <dsp:spPr>
        <a:xfrm>
          <a:off x="0" y="907925"/>
          <a:ext cx="6996545" cy="894330"/>
        </a:xfrm>
        <a:prstGeom prst="roundRect">
          <a:avLst/>
        </a:prstGeom>
        <a:solidFill>
          <a:schemeClr val="accent4">
            <a:hueOff val="-613313"/>
            <a:satOff val="-18818"/>
            <a:lumOff val="-366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GB" sz="2400" b="1" kern="1200" dirty="0" smtClean="0">
              <a:latin typeface="+mj-lt"/>
            </a:rPr>
            <a:t>Interoperability eliminates entire phases</a:t>
          </a:r>
          <a:endParaRPr lang="en-GB" sz="2400" b="1" kern="1200" dirty="0">
            <a:latin typeface="+mj-lt"/>
          </a:endParaRPr>
        </a:p>
      </dsp:txBody>
      <dsp:txXfrm>
        <a:off x="43658" y="951583"/>
        <a:ext cx="6909229" cy="807014"/>
      </dsp:txXfrm>
    </dsp:sp>
    <dsp:sp modelId="{A40EF56E-93DE-42F2-ADBC-C1014EEA99A8}">
      <dsp:nvSpPr>
        <dsp:cNvPr id="0" name=""/>
        <dsp:cNvSpPr/>
      </dsp:nvSpPr>
      <dsp:spPr>
        <a:xfrm>
          <a:off x="0" y="1814799"/>
          <a:ext cx="6996545" cy="894330"/>
        </a:xfrm>
        <a:prstGeom prst="roundRect">
          <a:avLst/>
        </a:prstGeom>
        <a:solidFill>
          <a:schemeClr val="accent4">
            <a:hueOff val="-1226626"/>
            <a:satOff val="-37637"/>
            <a:lumOff val="-732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GB" sz="2400" b="1" kern="1200" dirty="0" smtClean="0">
              <a:latin typeface="+mj-lt"/>
            </a:rPr>
            <a:t>Strong-typing gives efficiency</a:t>
          </a:r>
          <a:endParaRPr lang="en-GB" sz="2400" b="1" kern="1200" dirty="0">
            <a:latin typeface="+mj-lt"/>
          </a:endParaRPr>
        </a:p>
      </dsp:txBody>
      <dsp:txXfrm>
        <a:off x="43658" y="1858457"/>
        <a:ext cx="6909229" cy="807014"/>
      </dsp:txXfrm>
    </dsp:sp>
    <dsp:sp modelId="{B3F1D52E-F9C0-4E49-A912-DD2768F75062}">
      <dsp:nvSpPr>
        <dsp:cNvPr id="0" name=""/>
        <dsp:cNvSpPr/>
      </dsp:nvSpPr>
      <dsp:spPr>
        <a:xfrm>
          <a:off x="0" y="2721673"/>
          <a:ext cx="6996545" cy="894330"/>
        </a:xfrm>
        <a:prstGeom prst="roundRect">
          <a:avLst/>
        </a:prstGeom>
        <a:solidFill>
          <a:schemeClr val="accent4">
            <a:hueOff val="-1839939"/>
            <a:satOff val="-56455"/>
            <a:lumOff val="-1098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GB" sz="2400" b="1" kern="1200" dirty="0" smtClean="0">
              <a:latin typeface="+mj-lt"/>
            </a:rPr>
            <a:t>Analytical developers empowered to solve complex problems</a:t>
          </a:r>
          <a:endParaRPr lang="en-GB" sz="2400" b="1" kern="1200" dirty="0">
            <a:latin typeface="+mj-lt"/>
          </a:endParaRPr>
        </a:p>
      </dsp:txBody>
      <dsp:txXfrm>
        <a:off x="43658" y="2765331"/>
        <a:ext cx="6909229" cy="80701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CA8009-81F8-479A-AF72-A10954E61399}">
      <dsp:nvSpPr>
        <dsp:cNvPr id="0" name=""/>
        <dsp:cNvSpPr/>
      </dsp:nvSpPr>
      <dsp:spPr>
        <a:xfrm>
          <a:off x="0" y="1990"/>
          <a:ext cx="6996545" cy="858236"/>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GB" sz="2400" b="1" kern="1200" dirty="0" smtClean="0">
              <a:latin typeface="+mj-lt"/>
            </a:rPr>
            <a:t>Simple, correct, robust code</a:t>
          </a:r>
          <a:endParaRPr lang="en-GB" sz="2400" b="1" kern="1200" dirty="0">
            <a:latin typeface="+mj-lt"/>
          </a:endParaRPr>
        </a:p>
      </dsp:txBody>
      <dsp:txXfrm>
        <a:off x="41896" y="43886"/>
        <a:ext cx="6912753" cy="774444"/>
      </dsp:txXfrm>
    </dsp:sp>
    <dsp:sp modelId="{4FD49528-3AFD-4586-A598-6BE044AE478F}">
      <dsp:nvSpPr>
        <dsp:cNvPr id="0" name=""/>
        <dsp:cNvSpPr/>
      </dsp:nvSpPr>
      <dsp:spPr>
        <a:xfrm>
          <a:off x="0" y="872264"/>
          <a:ext cx="6996545" cy="858236"/>
        </a:xfrm>
        <a:prstGeom prst="roundRect">
          <a:avLst/>
        </a:prstGeom>
        <a:solidFill>
          <a:schemeClr val="accent4">
            <a:hueOff val="-613313"/>
            <a:satOff val="-18818"/>
            <a:lumOff val="-366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GB" sz="2400" b="1" kern="1200" dirty="0" smtClean="0">
              <a:latin typeface="+mj-lt"/>
            </a:rPr>
            <a:t>Interoperability improves time-to-market</a:t>
          </a:r>
          <a:endParaRPr lang="en-GB" sz="2400" b="1" kern="1200" dirty="0">
            <a:latin typeface="+mj-lt"/>
          </a:endParaRPr>
        </a:p>
      </dsp:txBody>
      <dsp:txXfrm>
        <a:off x="41896" y="914160"/>
        <a:ext cx="6912753" cy="774444"/>
      </dsp:txXfrm>
    </dsp:sp>
    <dsp:sp modelId="{A40EF56E-93DE-42F2-ADBC-C1014EEA99A8}">
      <dsp:nvSpPr>
        <dsp:cNvPr id="0" name=""/>
        <dsp:cNvSpPr/>
      </dsp:nvSpPr>
      <dsp:spPr>
        <a:xfrm>
          <a:off x="0" y="1742538"/>
          <a:ext cx="6996545" cy="858236"/>
        </a:xfrm>
        <a:prstGeom prst="roundRect">
          <a:avLst/>
        </a:prstGeom>
        <a:solidFill>
          <a:schemeClr val="accent4">
            <a:hueOff val="-1226626"/>
            <a:satOff val="-37637"/>
            <a:lumOff val="-732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GB" sz="2400" b="1" kern="1200" dirty="0" smtClean="0">
              <a:latin typeface="+mj-lt"/>
            </a:rPr>
            <a:t>Strong-typing gives efficiency</a:t>
          </a:r>
          <a:endParaRPr lang="en-GB" sz="2400" b="1" kern="1200" dirty="0">
            <a:latin typeface="+mj-lt"/>
          </a:endParaRPr>
        </a:p>
      </dsp:txBody>
      <dsp:txXfrm>
        <a:off x="41896" y="1784434"/>
        <a:ext cx="6912753" cy="774444"/>
      </dsp:txXfrm>
    </dsp:sp>
    <dsp:sp modelId="{B3F1D52E-F9C0-4E49-A912-DD2768F75062}">
      <dsp:nvSpPr>
        <dsp:cNvPr id="0" name=""/>
        <dsp:cNvSpPr/>
      </dsp:nvSpPr>
      <dsp:spPr>
        <a:xfrm>
          <a:off x="0" y="2612811"/>
          <a:ext cx="6996545" cy="858236"/>
        </a:xfrm>
        <a:prstGeom prst="roundRect">
          <a:avLst/>
        </a:prstGeom>
        <a:solidFill>
          <a:schemeClr val="accent4">
            <a:hueOff val="-1839939"/>
            <a:satOff val="-56455"/>
            <a:lumOff val="-1098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GB" sz="2400" b="1" kern="1200" dirty="0" smtClean="0">
              <a:latin typeface="+mj-lt"/>
            </a:rPr>
            <a:t>Analytical developers empowered to solve complex problems</a:t>
          </a:r>
          <a:endParaRPr lang="en-GB" sz="2400" b="1" kern="1200" dirty="0">
            <a:latin typeface="+mj-lt"/>
          </a:endParaRPr>
        </a:p>
      </dsp:txBody>
      <dsp:txXfrm>
        <a:off x="41896" y="2654707"/>
        <a:ext cx="6912753" cy="77444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4ADB60-2DEB-48D0-8123-CA7933E4971B}">
      <dsp:nvSpPr>
        <dsp:cNvPr id="0" name=""/>
        <dsp:cNvSpPr/>
      </dsp:nvSpPr>
      <dsp:spPr>
        <a:xfrm rot="16200000">
          <a:off x="1149846" y="-1149846"/>
          <a:ext cx="1891307" cy="4191000"/>
        </a:xfrm>
        <a:prstGeom prst="round1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lvl="0" algn="ctr" defTabSz="1244600" rtl="0">
            <a:lnSpc>
              <a:spcPct val="90000"/>
            </a:lnSpc>
            <a:spcBef>
              <a:spcPct val="0"/>
            </a:spcBef>
            <a:spcAft>
              <a:spcPct val="35000"/>
            </a:spcAft>
          </a:pPr>
          <a:r>
            <a:rPr lang="en-GB" sz="2800" b="0" kern="1200" dirty="0" smtClean="0">
              <a:latin typeface="+mn-lt"/>
            </a:rPr>
            <a:t>Open, cross-platform, strongly typed, efficient, rock-solid stable</a:t>
          </a:r>
          <a:endParaRPr lang="en-US" sz="2800" b="0" kern="1200" dirty="0">
            <a:latin typeface="+mn-lt"/>
          </a:endParaRPr>
        </a:p>
      </dsp:txBody>
      <dsp:txXfrm rot="5400000">
        <a:off x="-1" y="1"/>
        <a:ext cx="4191000" cy="1418480"/>
      </dsp:txXfrm>
    </dsp:sp>
    <dsp:sp modelId="{51DBD211-C134-41AD-AD57-176244304372}">
      <dsp:nvSpPr>
        <dsp:cNvPr id="0" name=""/>
        <dsp:cNvSpPr/>
      </dsp:nvSpPr>
      <dsp:spPr>
        <a:xfrm>
          <a:off x="4191000" y="0"/>
          <a:ext cx="4191000" cy="1891307"/>
        </a:xfrm>
        <a:prstGeom prst="round1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lvl="0" algn="ctr" defTabSz="1244600" rtl="0">
            <a:lnSpc>
              <a:spcPct val="90000"/>
            </a:lnSpc>
            <a:spcBef>
              <a:spcPct val="0"/>
            </a:spcBef>
            <a:spcAft>
              <a:spcPct val="35000"/>
            </a:spcAft>
          </a:pPr>
          <a:r>
            <a:rPr lang="en-GB" sz="2800" kern="1200" dirty="0" smtClean="0"/>
            <a:t>The safe choice for functional-first</a:t>
          </a:r>
          <a:endParaRPr lang="en-US" sz="2800" b="0" kern="1200" dirty="0"/>
        </a:p>
      </dsp:txBody>
      <dsp:txXfrm>
        <a:off x="4191000" y="0"/>
        <a:ext cx="4191000" cy="1418480"/>
      </dsp:txXfrm>
    </dsp:sp>
    <dsp:sp modelId="{6341D0F4-C184-47C1-B6FD-93C52A30A16E}">
      <dsp:nvSpPr>
        <dsp:cNvPr id="0" name=""/>
        <dsp:cNvSpPr/>
      </dsp:nvSpPr>
      <dsp:spPr>
        <a:xfrm rot="10800000">
          <a:off x="0" y="1891307"/>
          <a:ext cx="4191000" cy="1891307"/>
        </a:xfrm>
        <a:prstGeom prst="round1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lvl="0" algn="ctr" defTabSz="1244600" rtl="0">
            <a:lnSpc>
              <a:spcPct val="90000"/>
            </a:lnSpc>
            <a:spcBef>
              <a:spcPct val="0"/>
            </a:spcBef>
            <a:spcAft>
              <a:spcPct val="35000"/>
            </a:spcAft>
          </a:pPr>
          <a:r>
            <a:rPr lang="en-GB" sz="2800" b="0" kern="1200" dirty="0" smtClean="0"/>
            <a:t>Unbeatable, practical, scalable data integration</a:t>
          </a:r>
          <a:endParaRPr lang="en-US" sz="2800" b="0" kern="1200" dirty="0"/>
        </a:p>
      </dsp:txBody>
      <dsp:txXfrm rot="10800000">
        <a:off x="0" y="2364134"/>
        <a:ext cx="4191000" cy="1418480"/>
      </dsp:txXfrm>
    </dsp:sp>
    <dsp:sp modelId="{06F7728C-5299-4235-8017-DBD5BC2DB36C}">
      <dsp:nvSpPr>
        <dsp:cNvPr id="0" name=""/>
        <dsp:cNvSpPr/>
      </dsp:nvSpPr>
      <dsp:spPr>
        <a:xfrm rot="5400000">
          <a:off x="5340846" y="741461"/>
          <a:ext cx="1891307" cy="4191000"/>
        </a:xfrm>
        <a:prstGeom prst="round1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lvl="0" algn="ctr" defTabSz="1244600" rtl="0">
            <a:lnSpc>
              <a:spcPct val="90000"/>
            </a:lnSpc>
            <a:spcBef>
              <a:spcPct val="0"/>
            </a:spcBef>
            <a:spcAft>
              <a:spcPct val="35000"/>
            </a:spcAft>
          </a:pPr>
          <a:r>
            <a:rPr lang="en-GB" sz="2800" b="0" kern="1200" dirty="0" smtClean="0"/>
            <a:t>Tooling for Windows, Linux, OSX, Android, iOS and more</a:t>
          </a:r>
          <a:endParaRPr lang="en-US" sz="2800" b="0" kern="1200" dirty="0"/>
        </a:p>
      </dsp:txBody>
      <dsp:txXfrm rot="-5400000">
        <a:off x="4190999" y="2364134"/>
        <a:ext cx="4191000" cy="1418480"/>
      </dsp:txXfrm>
    </dsp:sp>
    <dsp:sp modelId="{62CD59B7-0D31-4CEC-A61C-C239FA1C3946}">
      <dsp:nvSpPr>
        <dsp:cNvPr id="0" name=""/>
        <dsp:cNvSpPr/>
      </dsp:nvSpPr>
      <dsp:spPr>
        <a:xfrm>
          <a:off x="2933700" y="1418480"/>
          <a:ext cx="2514600" cy="945653"/>
        </a:xfrm>
        <a:prstGeom prst="roundRect">
          <a:avLst/>
        </a:prstGeom>
        <a:solidFill>
          <a:schemeClr val="accent2">
            <a:tint val="4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51460" tIns="251460" rIns="251460" bIns="251460" numCol="1" spcCol="1270" anchor="ctr" anchorCtr="0">
          <a:noAutofit/>
        </a:bodyPr>
        <a:lstStyle/>
        <a:p>
          <a:pPr lvl="0" algn="ctr" defTabSz="2933700" rtl="0">
            <a:lnSpc>
              <a:spcPct val="90000"/>
            </a:lnSpc>
            <a:spcBef>
              <a:spcPct val="0"/>
            </a:spcBef>
            <a:spcAft>
              <a:spcPct val="35000"/>
            </a:spcAft>
          </a:pPr>
          <a:r>
            <a:rPr lang="en-US" sz="6600" b="0" kern="1200" dirty="0" smtClean="0"/>
            <a:t>F#</a:t>
          </a:r>
          <a:endParaRPr lang="en-US" sz="3200" b="0" kern="1200" dirty="0"/>
        </a:p>
      </dsp:txBody>
      <dsp:txXfrm>
        <a:off x="2979863" y="1464643"/>
        <a:ext cx="2422274" cy="853327"/>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matrix1">
  <dgm:title val=""/>
  <dgm:desc val=""/>
  <dgm:catLst>
    <dgm:cat type="matrix" pri="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styleData>
  <dgm:clr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clrData>
  <dgm:layoutNode name="diagram">
    <dgm:varLst>
      <dgm:chMax val="1"/>
      <dgm:dir/>
      <dgm:animLvl val="ctr"/>
      <dgm:resizeHandles val="exact"/>
    </dgm:varLst>
    <dgm:alg type="composite"/>
    <dgm:shape xmlns:r="http://schemas.openxmlformats.org/officeDocument/2006/relationships" r:blip="">
      <dgm:adjLst/>
    </dgm:shape>
    <dgm:presOf/>
    <dgm:constrLst>
      <dgm:constr type="ctrX" for="ch" forName="matrix" refType="w" fact="0.5"/>
      <dgm:constr type="ctrY" for="ch" forName="matrix" refType="h" fact="0.5"/>
      <dgm:constr type="w" for="ch" forName="matrix" refType="w"/>
      <dgm:constr type="h" for="ch" forName="matrix" refType="h"/>
      <dgm:constr type="ctrX" for="ch" forName="centerTile" refType="w" fact="0.5"/>
      <dgm:constr type="ctrY" for="ch" forName="centerTile" refType="h" fact="0.5"/>
      <dgm:constr type="w" for="ch" forName="centerTile" refType="w" fact="0.3"/>
      <dgm:constr type="h" for="ch" forName="centerTile" refType="h" fact="0.25"/>
      <dgm:constr type="primFontSz" for="des" ptType="node" op="equ" val="65"/>
    </dgm:constrLst>
    <dgm:ruleLst/>
    <dgm:choose name="Name0">
      <dgm:if name="Name1" axis="ch" ptType="node" func="cnt" op="gte" val="1">
        <dgm:layoutNode name="matrix">
          <dgm:alg type="composite"/>
          <dgm:shape xmlns:r="http://schemas.openxmlformats.org/officeDocument/2006/relationships" r:blip="">
            <dgm:adjLst/>
          </dgm:shape>
          <dgm:presOf/>
          <dgm:constrLst>
            <dgm:constr type="l" for="ch" forName="tile1"/>
            <dgm:constr type="t" for="ch" forName="tile1"/>
            <dgm:constr type="r" for="ch" forName="tile1" refType="w" fact="0.5"/>
            <dgm:constr type="b" for="ch" forName="tile1" refType="h" fact="0.5"/>
            <dgm:constr type="l" for="ch" forName="tile1text" refType="l" refFor="ch" refForName="tile1"/>
            <dgm:constr type="t" for="ch" forName="tile1text" refType="t" refFor="ch" refForName="tile1"/>
            <dgm:constr type="w" for="ch" forName="tile1text" refType="w" refFor="ch" refForName="tile1"/>
            <dgm:constr type="h" for="ch" forName="tile1text" refType="h" refFor="ch" refForName="tile1" fact="0.75"/>
            <dgm:constr type="r" for="ch" forName="tile2" refType="w"/>
            <dgm:constr type="t" for="ch" forName="tile2"/>
            <dgm:constr type="l" for="ch" forName="tile2" refType="w" fact="0.5"/>
            <dgm:constr type="b" for="ch" forName="tile2" refType="h" fact="0.5"/>
            <dgm:constr type="r" for="ch" forName="tile2text" refType="r" refFor="ch" refForName="tile2"/>
            <dgm:constr type="t" for="ch" forName="tile2text" refType="t" refFor="ch" refForName="tile2"/>
            <dgm:constr type="w" for="ch" forName="tile2text" refType="w" refFor="ch" refForName="tile2"/>
            <dgm:constr type="h" for="ch" forName="tile2text" refType="h" refFor="ch" refForName="tile2" fact="0.75"/>
            <dgm:constr type="l" for="ch" forName="tile3"/>
            <dgm:constr type="b" for="ch" forName="tile3" refType="h"/>
            <dgm:constr type="r" for="ch" forName="tile3" refType="w" fact="0.5"/>
            <dgm:constr type="t" for="ch" forName="tile3" refType="h" fact="0.5"/>
            <dgm:constr type="l" for="ch" forName="tile3text" refType="l" refFor="ch" refForName="tile3"/>
            <dgm:constr type="b" for="ch" forName="tile3text" refType="b" refFor="ch" refForName="tile3"/>
            <dgm:constr type="w" for="ch" forName="tile3text" refType="w" refFor="ch" refForName="tile3"/>
            <dgm:constr type="h" for="ch" forName="tile3text" refType="h" refFor="ch" refForName="tile3" fact="0.75"/>
            <dgm:constr type="r" for="ch" forName="tile4" refType="w"/>
            <dgm:constr type="b" for="ch" forName="tile4" refType="h"/>
            <dgm:constr type="l" for="ch" forName="tile4" refType="w" fact="0.5"/>
            <dgm:constr type="t" for="ch" forName="tile4" refType="h" fact="0.5"/>
            <dgm:constr type="r" for="ch" forName="tile4text" refType="r" refFor="ch" refForName="tile4"/>
            <dgm:constr type="b" for="ch" forName="tile4text" refType="b" refFor="ch" refForName="tile4"/>
            <dgm:constr type="w" for="ch" forName="tile4text" refType="w" refFor="ch" refForName="tile4"/>
            <dgm:constr type="h" for="ch" forName="tile4text" refType="h" refFor="ch" refForName="tile4" fact="0.75"/>
          </dgm:constrLst>
          <dgm:ruleLst/>
          <dgm:layoutNode name="tile1" styleLbl="node1">
            <dgm:alg type="sp"/>
            <dgm:shape xmlns:r="http://schemas.openxmlformats.org/officeDocument/2006/relationships" rot="270" type="round1Rect" r:blip="">
              <dgm:adjLst/>
            </dgm:shape>
            <dgm:choose name="Name2">
              <dgm:if name="Name3" func="var" arg="dir" op="equ" val="norm">
                <dgm:presOf axis="ch ch desOrSelf" ptType="node node node" st="1 1 1" cnt="1 1 0"/>
              </dgm:if>
              <dgm:else name="Name4">
                <dgm:presOf axis="ch ch desOrSelf" ptType="node node node" st="1 2 1" cnt="1 1 0"/>
              </dgm:else>
            </dgm:choose>
            <dgm:constrLst/>
            <dgm:ruleLst/>
          </dgm:layoutNode>
          <dgm:layoutNode name="tile1text" styleLbl="node1">
            <dgm:varLst>
              <dgm:chMax val="0"/>
              <dgm:chPref val="0"/>
              <dgm:bulletEnabled val="1"/>
            </dgm:varLst>
            <dgm:choose name="Name5">
              <dgm:if name="Name6" axis="root des" func="maxDepth" op="gte" val="3">
                <dgm:alg type="tx">
                  <dgm:param type="txAnchorVert" val="t"/>
                  <dgm:param type="parTxLTRAlign" val="l"/>
                  <dgm:param type="parTxRTLAlign" val="r"/>
                </dgm:alg>
              </dgm:if>
              <dgm:else name="Name7">
                <dgm:alg type="tx"/>
              </dgm:else>
            </dgm:choose>
            <dgm:shape xmlns:r="http://schemas.openxmlformats.org/officeDocument/2006/relationships" rot="270" type="rect" r:blip="" hideGeom="1">
              <dgm:adjLst>
                <dgm:adj idx="1" val="0.2"/>
              </dgm:adjLst>
            </dgm:shape>
            <dgm:choose name="Name8">
              <dgm:if name="Name9" func="var" arg="dir" op="equ" val="norm">
                <dgm:presOf axis="ch ch desOrSelf" ptType="node node node" st="1 1 1" cnt="1 1 0"/>
              </dgm:if>
              <dgm:else name="Name10">
                <dgm:presOf axis="ch ch desOrSelf" ptType="node node node" st="1 2 1" cnt="1 1 0"/>
              </dgm:else>
            </dgm:choose>
            <dgm:constrLst/>
            <dgm:ruleLst>
              <dgm:rule type="primFontSz" val="5" fact="NaN" max="NaN"/>
            </dgm:ruleLst>
          </dgm:layoutNode>
          <dgm:layoutNode name="tile2" styleLbl="node1">
            <dgm:alg type="sp"/>
            <dgm:shape xmlns:r="http://schemas.openxmlformats.org/officeDocument/2006/relationships" type="round1Rect" r:blip="">
              <dgm:adjLst/>
            </dgm:shape>
            <dgm:choose name="Name11">
              <dgm:if name="Name12" func="var" arg="dir" op="equ" val="norm">
                <dgm:presOf axis="ch ch desOrSelf" ptType="node node node" st="1 2 1" cnt="1 1 0"/>
              </dgm:if>
              <dgm:else name="Name13">
                <dgm:presOf axis="ch ch desOrSelf" ptType="node node node" st="1 1 1" cnt="1 1 0"/>
              </dgm:else>
            </dgm:choose>
            <dgm:constrLst/>
            <dgm:ruleLst/>
          </dgm:layoutNode>
          <dgm:layoutNode name="tile2text" styleLbl="node1">
            <dgm:varLst>
              <dgm:chMax val="0"/>
              <dgm:chPref val="0"/>
              <dgm:bulletEnabled val="1"/>
            </dgm:varLst>
            <dgm:choose name="Name14">
              <dgm:if name="Name15" axis="root des" func="maxDepth" op="gte" val="3">
                <dgm:alg type="tx">
                  <dgm:param type="txAnchorVert" val="t"/>
                  <dgm:param type="parTxLTRAlign" val="l"/>
                  <dgm:param type="parTxRTLAlign" val="r"/>
                </dgm:alg>
              </dgm:if>
              <dgm:else name="Name16">
                <dgm:alg type="tx"/>
              </dgm:else>
            </dgm:choose>
            <dgm:shape xmlns:r="http://schemas.openxmlformats.org/officeDocument/2006/relationships" type="rect" r:blip="" hideGeom="1">
              <dgm:adjLst/>
            </dgm:shape>
            <dgm:choose name="Name17">
              <dgm:if name="Name18" func="var" arg="dir" op="equ" val="norm">
                <dgm:presOf axis="ch ch desOrSelf" ptType="node node node" st="1 2 1" cnt="1 1 0"/>
              </dgm:if>
              <dgm:else name="Name19">
                <dgm:presOf axis="ch ch desOrSelf" ptType="node node node" st="1 1 1" cnt="1 1 0"/>
              </dgm:else>
            </dgm:choose>
            <dgm:constrLst/>
            <dgm:ruleLst>
              <dgm:rule type="primFontSz" val="5" fact="NaN" max="NaN"/>
            </dgm:ruleLst>
          </dgm:layoutNode>
          <dgm:layoutNode name="tile3" styleLbl="node1">
            <dgm:alg type="sp"/>
            <dgm:shape xmlns:r="http://schemas.openxmlformats.org/officeDocument/2006/relationships" rot="180" type="round1Rect" r:blip="">
              <dgm:adjLst/>
            </dgm:shape>
            <dgm:choose name="Name20">
              <dgm:if name="Name21" func="var" arg="dir" op="equ" val="norm">
                <dgm:presOf axis="ch ch desOrSelf" ptType="node node node" st="1 3 1" cnt="1 1 0"/>
              </dgm:if>
              <dgm:else name="Name22">
                <dgm:presOf axis="ch ch desOrSelf" ptType="node node node" st="1 4 1" cnt="1 1 0"/>
              </dgm:else>
            </dgm:choose>
            <dgm:constrLst/>
            <dgm:ruleLst/>
          </dgm:layoutNode>
          <dgm:layoutNode name="tile3text" styleLbl="node1">
            <dgm:varLst>
              <dgm:chMax val="0"/>
              <dgm:chPref val="0"/>
              <dgm:bulletEnabled val="1"/>
            </dgm:varLst>
            <dgm:choose name="Name23">
              <dgm:if name="Name24" axis="root des" func="maxDepth" op="gte" val="3">
                <dgm:alg type="tx">
                  <dgm:param type="txAnchorVert" val="t"/>
                  <dgm:param type="parTxLTRAlign" val="l"/>
                  <dgm:param type="parTxRTLAlign" val="r"/>
                </dgm:alg>
              </dgm:if>
              <dgm:else name="Name25">
                <dgm:alg type="tx"/>
              </dgm:else>
            </dgm:choose>
            <dgm:shape xmlns:r="http://schemas.openxmlformats.org/officeDocument/2006/relationships" rot="180" type="rect" r:blip="" hideGeom="1">
              <dgm:adjLst/>
            </dgm:shape>
            <dgm:choose name="Name26">
              <dgm:if name="Name27" func="var" arg="dir" op="equ" val="norm">
                <dgm:presOf axis="ch ch desOrSelf" ptType="node node node" st="1 3 1" cnt="1 1 0"/>
              </dgm:if>
              <dgm:else name="Name28">
                <dgm:presOf axis="ch ch desOrSelf" ptType="node node node" st="1 4 1" cnt="1 1 0"/>
              </dgm:else>
            </dgm:choose>
            <dgm:constrLst/>
            <dgm:ruleLst>
              <dgm:rule type="primFontSz" val="5" fact="NaN" max="NaN"/>
            </dgm:ruleLst>
          </dgm:layoutNode>
          <dgm:layoutNode name="tile4" styleLbl="node1">
            <dgm:alg type="sp"/>
            <dgm:shape xmlns:r="http://schemas.openxmlformats.org/officeDocument/2006/relationships" rot="90" type="round1Rect" r:blip="">
              <dgm:adjLst/>
            </dgm:shape>
            <dgm:choose name="Name29">
              <dgm:if name="Name30" func="var" arg="dir" op="equ" val="norm">
                <dgm:presOf axis="ch ch desOrSelf" ptType="node node node" st="1 4 1" cnt="1 1 0"/>
              </dgm:if>
              <dgm:else name="Name31">
                <dgm:presOf axis="ch ch desOrSelf" ptType="node node node" st="1 3 1" cnt="1 1 0"/>
              </dgm:else>
            </dgm:choose>
            <dgm:constrLst/>
            <dgm:ruleLst/>
          </dgm:layoutNode>
          <dgm:layoutNode name="tile4text" styleLbl="node1">
            <dgm:varLst>
              <dgm:chMax val="0"/>
              <dgm:chPref val="0"/>
              <dgm:bulletEnabled val="1"/>
            </dgm:varLst>
            <dgm:choose name="Name32">
              <dgm:if name="Name33" axis="root des" func="maxDepth" op="gte" val="3">
                <dgm:alg type="tx">
                  <dgm:param type="txAnchorVert" val="t"/>
                  <dgm:param type="parTxLTRAlign" val="l"/>
                  <dgm:param type="parTxRTLAlign" val="r"/>
                </dgm:alg>
              </dgm:if>
              <dgm:else name="Name34">
                <dgm:alg type="tx"/>
              </dgm:else>
            </dgm:choose>
            <dgm:shape xmlns:r="http://schemas.openxmlformats.org/officeDocument/2006/relationships" rot="90" type="rect" r:blip="" hideGeom="1">
              <dgm:adjLst/>
            </dgm:shape>
            <dgm:choose name="Name35">
              <dgm:if name="Name36" func="var" arg="dir" op="equ" val="norm">
                <dgm:presOf axis="ch ch desOrSelf" ptType="node node node" st="1 4 1" cnt="1 1 0"/>
              </dgm:if>
              <dgm:else name="Name37">
                <dgm:presOf axis="ch ch desOrSelf" ptType="node node node" st="1 3 1" cnt="1 1 0"/>
              </dgm:else>
            </dgm:choose>
            <dgm:constrLst/>
            <dgm:ruleLst>
              <dgm:rule type="primFontSz" val="5" fact="NaN" max="NaN"/>
            </dgm:ruleLst>
          </dgm:layoutNode>
        </dgm:layoutNode>
        <dgm:layoutNode name="centerTile" styleLbl="fgShp">
          <dgm:varLst>
            <dgm:chMax val="0"/>
            <dgm:chPref val="0"/>
          </dgm:varLst>
          <dgm:alg type="tx"/>
          <dgm:shape xmlns:r="http://schemas.openxmlformats.org/officeDocument/2006/relationships" type="roundRect" r:blip="">
            <dgm:adjLst/>
          </dgm:shape>
          <dgm:presOf axis="ch" ptType="node" cnt="1"/>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8"/>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err="1" smtClean="0">
                <a:latin typeface="Segoe UI" pitchFamily="34" charset="0"/>
              </a:rPr>
              <a:t>TechReady</a:t>
            </a:r>
            <a:r>
              <a:rPr lang="en-US" dirty="0" smtClean="0">
                <a:latin typeface="Segoe UI" pitchFamily="34" charset="0"/>
              </a:rPr>
              <a:t> 14</a:t>
            </a:r>
            <a:endParaRPr lang="en-US" dirty="0">
              <a:latin typeface="Segoe UI"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C3F5198-D814-4F07-A84F-942E63C84983}" type="datetimeFigureOut">
              <a:rPr lang="en-US" smtClean="0">
                <a:latin typeface="Segoe UI" pitchFamily="34" charset="0"/>
              </a:rPr>
              <a:pPr/>
              <a:t>3/18/2015</a:t>
            </a:fld>
            <a:endParaRPr lang="en-US" dirty="0">
              <a:latin typeface="Segoe UI"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r>
              <a:rPr lang="en-US" sz="500" dirty="0" smtClean="0">
                <a:solidFill>
                  <a:srgbClr val="000000"/>
                </a:solidFill>
                <a:latin typeface="Segoe UI" pitchFamily="34" charset="0"/>
              </a:rPr>
              <a:t>© 2012 Microsoft Corporation. All rights reserved. Microsoft, Windows, Windows Vista and other product names are or may be registered trademarks and/or trademarks in the U.S. and/or other countries.</a:t>
            </a:r>
          </a:p>
          <a:p>
            <a:r>
              <a:rPr lang="en-US" sz="500"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smtClean="0">
                <a:solidFill>
                  <a:srgbClr val="000000"/>
                </a:solidFill>
                <a:latin typeface="Segoe UI" pitchFamily="34" charset="0"/>
              </a:rPr>
            </a:br>
            <a:r>
              <a:rPr lang="en-US" sz="500" dirty="0" smtClean="0">
                <a:solidFill>
                  <a:srgbClr val="000000"/>
                </a:solidFill>
                <a:latin typeface="Segoe UI" pitchFamily="34" charset="0"/>
              </a:rPr>
              <a:t>MICROSOFT MAKES NO WARRANTIES, EXPRESS, IMPLIED OR STATUTORY, AS TO THE INFORMATION IN THIS PRESENTATION.</a:t>
            </a: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Segoe UI" pitchFamily="34" charset="0"/>
              </a:rPr>
              <a:p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err="1" smtClean="0"/>
              <a:t>TechReady</a:t>
            </a:r>
            <a:r>
              <a:rPr lang="en-US" dirty="0" smtClean="0"/>
              <a:t> 14</a:t>
            </a:r>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7C3FBCD4-166E-446F-AF18-7D4A0CF9AEF6}" type="datetimeFigureOut">
              <a:rPr lang="en-US" smtClean="0"/>
              <a:pPr/>
              <a:t>3/18/2015</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685213"/>
            <a:ext cx="6172200" cy="457200"/>
          </a:xfrm>
          <a:prstGeom prst="rect">
            <a:avLst/>
          </a:prstGeom>
        </p:spPr>
        <p:txBody>
          <a:bodyPr vert="horz" lIns="91440" tIns="45720" rIns="91440" bIns="45720" rtlCol="0" anchor="b"/>
          <a:lstStyle>
            <a:lvl1pPr algn="l">
              <a:defRPr sz="500">
                <a:latin typeface="Segoe" pitchFamily="34" charset="0"/>
              </a:defRPr>
            </a:lvl1pPr>
          </a:lstStyle>
          <a:p>
            <a:r>
              <a:rPr lang="en-US" dirty="0" smtClean="0">
                <a:solidFill>
                  <a:srgbClr val="000000"/>
                </a:solidFill>
                <a:latin typeface="Segoe UI" pitchFamily="34" charset="0"/>
              </a:rPr>
              <a:t>© 2012 Microsoft Corporation. All rights reserved. Microsoft, Windows, Windows Vista and other product names are or may be registered trademarks and/or trademarks in the U.S. and/or other countries.</a:t>
            </a:r>
          </a:p>
          <a:p>
            <a:r>
              <a:rPr lang="en-US"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smtClean="0">
                <a:solidFill>
                  <a:srgbClr val="000000"/>
                </a:solidFill>
                <a:latin typeface="Segoe UI" pitchFamily="34" charset="0"/>
              </a:rPr>
            </a:br>
            <a:r>
              <a:rPr lang="en-US" dirty="0" smtClean="0">
                <a:solidFill>
                  <a:srgbClr val="000000"/>
                </a:solidFill>
                <a:latin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Segoe UI" pitchFamily="34" charset="0"/>
              </a:defRPr>
            </a:lvl1pPr>
          </a:lstStyle>
          <a:p>
            <a:fld id="{8B263312-38AA-4E1E-B2B5-0F8F122B24FE}"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notesStyle>
    <a:lvl1pPr marL="0" algn="l" defTabSz="685864" rtl="0" eaLnBrk="1" latinLnBrk="0" hangingPunct="1">
      <a:lnSpc>
        <a:spcPct val="90000"/>
      </a:lnSpc>
      <a:spcAft>
        <a:spcPts val="250"/>
      </a:spcAft>
      <a:defRPr sz="700" kern="1200">
        <a:solidFill>
          <a:schemeClr val="tx1"/>
        </a:solidFill>
        <a:latin typeface="Segoe UI" pitchFamily="34" charset="0"/>
        <a:ea typeface="+mn-ea"/>
        <a:cs typeface="+mn-cs"/>
      </a:defRPr>
    </a:lvl1pPr>
    <a:lvl2pPr marL="159757" indent="-79382" algn="l" defTabSz="685864" rtl="0" eaLnBrk="1" latinLnBrk="0" hangingPunct="1">
      <a:lnSpc>
        <a:spcPct val="90000"/>
      </a:lnSpc>
      <a:spcAft>
        <a:spcPts val="250"/>
      </a:spcAft>
      <a:buFont typeface="Arial" pitchFamily="34" charset="0"/>
      <a:buChar char="•"/>
      <a:defRPr sz="700" kern="1200">
        <a:solidFill>
          <a:schemeClr val="tx1"/>
        </a:solidFill>
        <a:latin typeface="Segoe UI" pitchFamily="34" charset="0"/>
        <a:ea typeface="+mn-ea"/>
        <a:cs typeface="+mn-cs"/>
      </a:defRPr>
    </a:lvl2pPr>
    <a:lvl3pPr marL="246085" indent="-86329" algn="l" defTabSz="685864" rtl="0" eaLnBrk="1" latinLnBrk="0" hangingPunct="1">
      <a:lnSpc>
        <a:spcPct val="90000"/>
      </a:lnSpc>
      <a:spcAft>
        <a:spcPts val="250"/>
      </a:spcAft>
      <a:buFont typeface="Arial" pitchFamily="34" charset="0"/>
      <a:buChar char="•"/>
      <a:defRPr sz="700" kern="1200">
        <a:solidFill>
          <a:schemeClr val="tx1"/>
        </a:solidFill>
        <a:latin typeface="Segoe UI" pitchFamily="34" charset="0"/>
        <a:ea typeface="+mn-ea"/>
        <a:cs typeface="+mn-cs"/>
      </a:defRPr>
    </a:lvl3pPr>
    <a:lvl4pPr marL="362183" indent="-110143" algn="l" defTabSz="685864" rtl="0" eaLnBrk="1" latinLnBrk="0" hangingPunct="1">
      <a:lnSpc>
        <a:spcPct val="90000"/>
      </a:lnSpc>
      <a:spcAft>
        <a:spcPts val="250"/>
      </a:spcAft>
      <a:buFont typeface="Arial" pitchFamily="34" charset="0"/>
      <a:buChar char="•"/>
      <a:defRPr sz="700" kern="1200">
        <a:solidFill>
          <a:schemeClr val="tx1"/>
        </a:solidFill>
        <a:latin typeface="Segoe UI" pitchFamily="34" charset="0"/>
        <a:ea typeface="+mn-ea"/>
        <a:cs typeface="+mn-cs"/>
      </a:defRPr>
    </a:lvl4pPr>
    <a:lvl5pPr marL="461411" indent="-86329" algn="l" defTabSz="685864" rtl="0" eaLnBrk="1" latinLnBrk="0" hangingPunct="1">
      <a:lnSpc>
        <a:spcPct val="90000"/>
      </a:lnSpc>
      <a:spcAft>
        <a:spcPts val="250"/>
      </a:spcAft>
      <a:buFont typeface="Arial" pitchFamily="34" charset="0"/>
      <a:buChar char="•"/>
      <a:defRPr sz="700" kern="1200">
        <a:solidFill>
          <a:schemeClr val="tx1"/>
        </a:solidFill>
        <a:latin typeface="Segoe UI" pitchFamily="34" charset="0"/>
        <a:ea typeface="+mn-ea"/>
        <a:cs typeface="+mn-cs"/>
      </a:defRPr>
    </a:lvl5pPr>
    <a:lvl6pPr marL="1714660" algn="l" defTabSz="685864" rtl="0" eaLnBrk="1" latinLnBrk="0" hangingPunct="1">
      <a:defRPr sz="900" kern="1200">
        <a:solidFill>
          <a:schemeClr val="tx1"/>
        </a:solidFill>
        <a:latin typeface="+mn-lt"/>
        <a:ea typeface="+mn-ea"/>
        <a:cs typeface="+mn-cs"/>
      </a:defRPr>
    </a:lvl6pPr>
    <a:lvl7pPr marL="2057592" algn="l" defTabSz="685864" rtl="0" eaLnBrk="1" latinLnBrk="0" hangingPunct="1">
      <a:defRPr sz="900" kern="1200">
        <a:solidFill>
          <a:schemeClr val="tx1"/>
        </a:solidFill>
        <a:latin typeface="+mn-lt"/>
        <a:ea typeface="+mn-ea"/>
        <a:cs typeface="+mn-cs"/>
      </a:defRPr>
    </a:lvl7pPr>
    <a:lvl8pPr marL="2400524" algn="l" defTabSz="685864" rtl="0" eaLnBrk="1" latinLnBrk="0" hangingPunct="1">
      <a:defRPr sz="900" kern="1200">
        <a:solidFill>
          <a:schemeClr val="tx1"/>
        </a:solidFill>
        <a:latin typeface="+mn-lt"/>
        <a:ea typeface="+mn-ea"/>
        <a:cs typeface="+mn-cs"/>
      </a:defRPr>
    </a:lvl8pPr>
    <a:lvl9pPr marL="2743456" algn="l" defTabSz="685864"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GB" dirty="0" smtClean="0"/>
              <a:t>“Take a moment to stop and think about the ramifications of</a:t>
            </a:r>
            <a:r>
              <a:rPr lang="en-GB" baseline="0" dirty="0" smtClean="0"/>
              <a:t> time-to-market problems through software delays in analytical components for QF, FE, Trading and Calculation Engines more broadly”</a:t>
            </a:r>
            <a:endParaRPr lang="en-GB"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Tree>
    <p:extLst>
      <p:ext uri="{BB962C8B-B14F-4D97-AF65-F5344CB8AC3E}">
        <p14:creationId xmlns:p14="http://schemas.microsoft.com/office/powerpoint/2010/main" val="17297494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GB" dirty="0" smtClean="0"/>
              <a:t>“Take a moment to stop and think about the ramifications of</a:t>
            </a:r>
            <a:r>
              <a:rPr lang="en-GB" baseline="0" dirty="0" smtClean="0"/>
              <a:t> efficiency problems through software delays in analytical components for QF, FE, Trading and Calculation Engines more broadly”</a:t>
            </a:r>
            <a:endParaRPr lang="en-GB" dirty="0" smtClean="0"/>
          </a:p>
          <a:p>
            <a:endParaRPr lang="en-GB"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Tree>
    <p:extLst>
      <p:ext uri="{BB962C8B-B14F-4D97-AF65-F5344CB8AC3E}">
        <p14:creationId xmlns:p14="http://schemas.microsoft.com/office/powerpoint/2010/main" val="14089559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Tree>
    <p:extLst>
      <p:ext uri="{BB962C8B-B14F-4D97-AF65-F5344CB8AC3E}">
        <p14:creationId xmlns:p14="http://schemas.microsoft.com/office/powerpoint/2010/main" val="41119241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a:t>
            </a:fld>
            <a:endParaRPr lang="en-US" dirty="0"/>
          </a:p>
        </p:txBody>
      </p:sp>
    </p:spTree>
    <p:extLst>
      <p:ext uri="{BB962C8B-B14F-4D97-AF65-F5344CB8AC3E}">
        <p14:creationId xmlns:p14="http://schemas.microsoft.com/office/powerpoint/2010/main" val="9254892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Tree>
    <p:extLst>
      <p:ext uri="{BB962C8B-B14F-4D97-AF65-F5344CB8AC3E}">
        <p14:creationId xmlns:p14="http://schemas.microsoft.com/office/powerpoint/2010/main" val="22585714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GB" dirty="0" smtClean="0"/>
              <a:t>Functional</a:t>
            </a:r>
            <a:r>
              <a:rPr lang="en-GB" baseline="0" dirty="0" smtClean="0"/>
              <a:t> programming tools empower when combined with other technologies</a:t>
            </a:r>
          </a:p>
          <a:p>
            <a:endParaRPr lang="en-GB"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Tree>
    <p:extLst>
      <p:ext uri="{BB962C8B-B14F-4D97-AF65-F5344CB8AC3E}">
        <p14:creationId xmlns:p14="http://schemas.microsoft.com/office/powerpoint/2010/main" val="41001674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GB" dirty="0" smtClean="0"/>
              <a:t>Functional</a:t>
            </a:r>
            <a:r>
              <a:rPr lang="en-GB" baseline="0" dirty="0" smtClean="0"/>
              <a:t> programming tools empower when combined with other technologies</a:t>
            </a:r>
          </a:p>
          <a:p>
            <a:endParaRPr lang="en-GB"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Tree>
    <p:extLst>
      <p:ext uri="{BB962C8B-B14F-4D97-AF65-F5344CB8AC3E}">
        <p14:creationId xmlns:p14="http://schemas.microsoft.com/office/powerpoint/2010/main" val="38269980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GB" dirty="0" smtClean="0"/>
              <a:t>Functional</a:t>
            </a:r>
            <a:r>
              <a:rPr lang="en-GB" baseline="0" dirty="0" smtClean="0"/>
              <a:t> programming tools empower when combined with other technologies</a:t>
            </a:r>
          </a:p>
          <a:p>
            <a:endParaRPr lang="en-GB"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15</a:t>
            </a:fld>
            <a:endParaRPr lang="en-US" dirty="0"/>
          </a:p>
        </p:txBody>
      </p:sp>
    </p:spTree>
    <p:extLst>
      <p:ext uri="{BB962C8B-B14F-4D97-AF65-F5344CB8AC3E}">
        <p14:creationId xmlns:p14="http://schemas.microsoft.com/office/powerpoint/2010/main" val="35748639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Tx/>
              <a:buNone/>
            </a:pPr>
            <a:endParaRPr lang="en-US" baseline="0"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28</a:t>
            </a:fld>
            <a:endParaRPr lang="en-US" dirty="0"/>
          </a:p>
        </p:txBody>
      </p:sp>
    </p:spTree>
    <p:extLst>
      <p:ext uri="{BB962C8B-B14F-4D97-AF65-F5344CB8AC3E}">
        <p14:creationId xmlns:p14="http://schemas.microsoft.com/office/powerpoint/2010/main" val="373651674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Option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Picture 9"/>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6876257" y="4399708"/>
            <a:ext cx="1992738" cy="733016"/>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userDrawn="1"/>
        </p:nvSpPr>
        <p:spPr bwMode="gray">
          <a:xfrm>
            <a:off x="323528" y="1563638"/>
            <a:ext cx="5904656" cy="2577480"/>
          </a:xfrm>
          <a:prstGeom prst="rect">
            <a:avLst/>
          </a:prstGeom>
          <a:solidFill>
            <a:schemeClr val="accent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5"/>
          <p:cNvSpPr>
            <a:spLocks noGrp="1"/>
          </p:cNvSpPr>
          <p:nvPr>
            <p:ph type="body" sz="quarter" idx="10" hasCustomPrompt="1"/>
          </p:nvPr>
        </p:nvSpPr>
        <p:spPr>
          <a:xfrm>
            <a:off x="468313" y="1729662"/>
            <a:ext cx="5615855" cy="1240366"/>
          </a:xfrm>
        </p:spPr>
        <p:txBody>
          <a:bodyPr>
            <a:normAutofit/>
          </a:bodyPr>
          <a:lstStyle>
            <a:lvl1pPr marL="0" indent="0">
              <a:buNone/>
              <a:defRPr lang="en-US" sz="4600" i="0" kern="1200" spc="-75" baseline="0" dirty="0" smtClean="0">
                <a:solidFill>
                  <a:schemeClr val="bg1"/>
                </a:solidFill>
                <a:latin typeface="Segoe UI Light" pitchFamily="34" charset="0"/>
                <a:ea typeface="+mn-ea"/>
                <a:cs typeface="+mn-cs"/>
              </a:defRPr>
            </a:lvl1pPr>
          </a:lstStyle>
          <a:p>
            <a:pPr marL="0" lvl="0" indent="0" algn="l" defTabSz="685864" rtl="0" eaLnBrk="1" latinLnBrk="0" hangingPunct="1">
              <a:lnSpc>
                <a:spcPct val="90000"/>
              </a:lnSpc>
              <a:spcBef>
                <a:spcPct val="20000"/>
              </a:spcBef>
              <a:buSzPct val="90000"/>
              <a:buFont typeface="Arial" pitchFamily="34" charset="0"/>
              <a:buNone/>
            </a:pPr>
            <a:r>
              <a:rPr lang="en-US" dirty="0" smtClean="0"/>
              <a:t>Presentation Title</a:t>
            </a:r>
          </a:p>
        </p:txBody>
      </p:sp>
      <p:sp>
        <p:nvSpPr>
          <p:cNvPr id="8" name="Text Placeholder 8"/>
          <p:cNvSpPr>
            <a:spLocks noGrp="1"/>
          </p:cNvSpPr>
          <p:nvPr>
            <p:ph type="body" sz="quarter" idx="11" hasCustomPrompt="1"/>
          </p:nvPr>
        </p:nvSpPr>
        <p:spPr>
          <a:xfrm>
            <a:off x="468313" y="3082894"/>
            <a:ext cx="5615855" cy="979211"/>
          </a:xfrm>
        </p:spPr>
        <p:txBody>
          <a:bodyPr>
            <a:normAutofit/>
          </a:bodyPr>
          <a:lstStyle>
            <a:lvl1pPr marL="0" indent="0">
              <a:buNone/>
              <a:defRPr lang="en-US" sz="2000" kern="1200" spc="-75" baseline="0" dirty="0">
                <a:solidFill>
                  <a:schemeClr val="bg1"/>
                </a:solidFill>
                <a:latin typeface="Segoe UI Light" pitchFamily="34" charset="0"/>
                <a:ea typeface="+mn-ea"/>
                <a:cs typeface="+mn-cs"/>
              </a:defRPr>
            </a:lvl1pPr>
          </a:lstStyle>
          <a:p>
            <a:pPr marL="0" lvl="0" indent="0" algn="l" defTabSz="685864" rtl="0" eaLnBrk="1" latinLnBrk="0" hangingPunct="1">
              <a:lnSpc>
                <a:spcPct val="90000"/>
              </a:lnSpc>
              <a:spcBef>
                <a:spcPct val="20000"/>
              </a:spcBef>
              <a:buSzPct val="90000"/>
              <a:buFont typeface="Arial" pitchFamily="34" charset="0"/>
              <a:buNone/>
            </a:pPr>
            <a:r>
              <a:rPr lang="en-US" dirty="0" smtClean="0"/>
              <a:t>Speaker Name</a:t>
            </a:r>
          </a:p>
          <a:p>
            <a:pPr marL="0" lvl="0" indent="0" algn="l" defTabSz="685864" rtl="0" eaLnBrk="1" latinLnBrk="0" hangingPunct="1">
              <a:lnSpc>
                <a:spcPct val="90000"/>
              </a:lnSpc>
              <a:spcBef>
                <a:spcPct val="20000"/>
              </a:spcBef>
              <a:buSzPct val="90000"/>
              <a:buFont typeface="Arial" pitchFamily="34" charset="0"/>
              <a:buNone/>
            </a:pPr>
            <a:r>
              <a:rPr lang="en-US" dirty="0" smtClean="0"/>
              <a:t>Speaker Title, Company</a:t>
            </a:r>
          </a:p>
          <a:p>
            <a:pPr marL="0" lvl="0" indent="0" algn="l" defTabSz="685864" rtl="0" eaLnBrk="1" latinLnBrk="0" hangingPunct="1">
              <a:lnSpc>
                <a:spcPct val="90000"/>
              </a:lnSpc>
              <a:spcBef>
                <a:spcPct val="20000"/>
              </a:spcBef>
              <a:buSzPct val="90000"/>
              <a:buFont typeface="Arial" pitchFamily="34" charset="0"/>
              <a:buNone/>
            </a:pPr>
            <a:r>
              <a:rPr lang="en-US" dirty="0" smtClean="0"/>
              <a:t>Contact Information</a:t>
            </a:r>
          </a:p>
        </p:txBody>
      </p:sp>
      <p:grpSp>
        <p:nvGrpSpPr>
          <p:cNvPr id="10" name="Group 9"/>
          <p:cNvGrpSpPr/>
          <p:nvPr userDrawn="1"/>
        </p:nvGrpSpPr>
        <p:grpSpPr>
          <a:xfrm>
            <a:off x="467544" y="287296"/>
            <a:ext cx="1224136" cy="445996"/>
            <a:chOff x="10186018" y="534632"/>
            <a:chExt cx="1706539" cy="621752"/>
          </a:xfrm>
        </p:grpSpPr>
        <p:pic>
          <p:nvPicPr>
            <p:cNvPr id="11"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2" name="TextBox 11"/>
            <p:cNvSpPr txBox="1"/>
            <p:nvPr userDrawn="1"/>
          </p:nvSpPr>
          <p:spPr>
            <a:xfrm>
              <a:off x="10576932" y="972960"/>
              <a:ext cx="473759" cy="183424"/>
            </a:xfrm>
            <a:prstGeom prst="rect">
              <a:avLst/>
            </a:prstGeom>
            <a:noFill/>
          </p:spPr>
          <p:txBody>
            <a:bodyPr wrap="none" lIns="0" tIns="0" rIns="0" bIns="0" rtlCol="0">
              <a:spAutoFit/>
            </a:bodyPr>
            <a:lstStyle/>
            <a:p>
              <a:pPr>
                <a:lnSpc>
                  <a:spcPct val="90000"/>
                </a:lnSpc>
                <a:spcAft>
                  <a:spcPts val="600"/>
                </a:spcAft>
              </a:pPr>
              <a:r>
                <a:rPr lang="en-US" sz="950" dirty="0" smtClean="0">
                  <a:solidFill>
                    <a:schemeClr val="bg1"/>
                  </a:solidFill>
                </a:rPr>
                <a:t>| Basel</a:t>
              </a:r>
            </a:p>
          </p:txBody>
        </p:sp>
      </p:grpSp>
    </p:spTree>
    <p:extLst>
      <p:ext uri="{BB962C8B-B14F-4D97-AF65-F5344CB8AC3E}">
        <p14:creationId xmlns:p14="http://schemas.microsoft.com/office/powerpoint/2010/main" val="9162486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500"/>
                                  </p:stCondLst>
                                  <p:childTnLst>
                                    <p:set>
                                      <p:cBhvr>
                                        <p:cTn id="6" dur="1" fill="hold">
                                          <p:stCondLst>
                                            <p:cond delay="0"/>
                                          </p:stCondLst>
                                        </p:cTn>
                                        <p:tgtEl>
                                          <p:spTgt spid="5"/>
                                        </p:tgtEl>
                                        <p:attrNameLst>
                                          <p:attrName>style.visibility</p:attrName>
                                        </p:attrNameLst>
                                      </p:cBhvr>
                                      <p:to>
                                        <p:strVal val="visible"/>
                                      </p:to>
                                    </p:set>
                                  </p:childTnLst>
                                </p:cTn>
                              </p:par>
                              <p:par>
                                <p:cTn id="7" presetID="63" presetClass="path" presetSubtype="0" accel="50000" decel="50000" fill="hold" grpId="1" nodeType="withEffect">
                                  <p:stCondLst>
                                    <p:cond delay="500"/>
                                  </p:stCondLst>
                                  <p:childTnLst>
                                    <p:animMotion origin="layout" path="M 2.77778E-7 3.7037E-7 L 1.17344 3.7037E-7 " pathEditMode="relative" rAng="0" ptsTypes="AA">
                                      <p:cBhvr>
                                        <p:cTn id="8" dur="1000" spd="-100000" fill="hold"/>
                                        <p:tgtEl>
                                          <p:spTgt spid="5"/>
                                        </p:tgtEl>
                                        <p:attrNameLst>
                                          <p:attrName>ppt_x</p:attrName>
                                          <p:attrName>ppt_y</p:attrName>
                                        </p:attrNameLst>
                                      </p:cBhvr>
                                      <p:rCtr x="58663" y="0"/>
                                    </p:animMotion>
                                  </p:childTnLst>
                                </p:cTn>
                              </p:par>
                              <p:par>
                                <p:cTn id="9" presetID="1" presetClass="entr" presetSubtype="0" fill="hold" nodeType="withEffect">
                                  <p:stCondLst>
                                    <p:cond delay="500"/>
                                  </p:stCondLst>
                                  <p:childTnLst>
                                    <p:set>
                                      <p:cBhvr>
                                        <p:cTn id="10" dur="1" fill="hold">
                                          <p:stCondLst>
                                            <p:cond delay="0"/>
                                          </p:stCondLst>
                                        </p:cTn>
                                        <p:tgtEl>
                                          <p:spTgt spid="10"/>
                                        </p:tgtEl>
                                        <p:attrNameLst>
                                          <p:attrName>style.visibility</p:attrName>
                                        </p:attrNameLst>
                                      </p:cBhvr>
                                      <p:to>
                                        <p:strVal val="visible"/>
                                      </p:to>
                                    </p:set>
                                  </p:childTnLst>
                                </p:cTn>
                              </p:par>
                              <p:par>
                                <p:cTn id="11" presetID="63" presetClass="path" presetSubtype="0" accel="50000" decel="50000" fill="hold" nodeType="withEffect">
                                  <p:stCondLst>
                                    <p:cond delay="500"/>
                                  </p:stCondLst>
                                  <p:childTnLst>
                                    <p:animMotion origin="layout" path="M 4.44444E-6 -4.07407E-6 L 1.40572 -4.07407E-6 " pathEditMode="relative" rAng="0" ptsTypes="AA">
                                      <p:cBhvr>
                                        <p:cTn id="12" dur="1000" spd="-100000" fill="hold"/>
                                        <p:tgtEl>
                                          <p:spTgt spid="10"/>
                                        </p:tgtEl>
                                        <p:attrNameLst>
                                          <p:attrName>ppt_x</p:attrName>
                                          <p:attrName>ppt_y</p:attrName>
                                        </p:attrNameLst>
                                      </p:cBhvr>
                                      <p:rCtr x="70278" y="0"/>
                                    </p:animMotion>
                                  </p:childTnLst>
                                </p:cTn>
                              </p:par>
                              <p:par>
                                <p:cTn id="13" presetID="1" presetClass="entr" presetSubtype="0" fill="hold" nodeType="withEffect">
                                  <p:stCondLst>
                                    <p:cond delay="500"/>
                                  </p:stCondLst>
                                  <p:childTnLst>
                                    <p:set>
                                      <p:cBhvr>
                                        <p:cTn id="14" dur="1" fill="hold">
                                          <p:stCondLst>
                                            <p:cond delay="0"/>
                                          </p:stCondLst>
                                        </p:cTn>
                                        <p:tgtEl>
                                          <p:spTgt spid="9"/>
                                        </p:tgtEl>
                                        <p:attrNameLst>
                                          <p:attrName>style.visibility</p:attrName>
                                        </p:attrNameLst>
                                      </p:cBhvr>
                                      <p:to>
                                        <p:strVal val="visible"/>
                                      </p:to>
                                    </p:set>
                                  </p:childTnLst>
                                </p:cTn>
                              </p:par>
                              <p:par>
                                <p:cTn id="15" presetID="63" presetClass="path" presetSubtype="0" accel="50000" decel="50000" fill="hold" nodeType="withEffect">
                                  <p:stCondLst>
                                    <p:cond delay="500"/>
                                  </p:stCondLst>
                                  <p:childTnLst>
                                    <p:animMotion origin="layout" path="M 2.5E-6 -3.20988E-6 L 0.67066 -3.20988E-6 " pathEditMode="relative" rAng="0" ptsTypes="AA">
                                      <p:cBhvr>
                                        <p:cTn id="16" dur="1000" spd="-100000" fill="hold"/>
                                        <p:tgtEl>
                                          <p:spTgt spid="9"/>
                                        </p:tgtEl>
                                        <p:attrNameLst>
                                          <p:attrName>ppt_x</p:attrName>
                                          <p:attrName>ppt_y</p:attrName>
                                        </p:attrNameLst>
                                      </p:cBhvr>
                                      <p:rCtr x="33524" y="0"/>
                                    </p:animMotion>
                                  </p:childTnLst>
                                </p:cTn>
                              </p:par>
                              <p:par>
                                <p:cTn id="17" presetID="1" presetClass="entr" presetSubtype="0" fill="hold" grpId="1" nodeType="withEffect">
                                  <p:stCondLst>
                                    <p:cond delay="500"/>
                                  </p:stCondLst>
                                  <p:childTnLst>
                                    <p:set>
                                      <p:cBhvr>
                                        <p:cTn id="18" dur="1" fill="hold">
                                          <p:stCondLst>
                                            <p:cond delay="0"/>
                                          </p:stCondLst>
                                        </p:cTn>
                                        <p:tgtEl>
                                          <p:spTgt spid="7"/>
                                        </p:tgtEl>
                                        <p:attrNameLst>
                                          <p:attrName>style.visibility</p:attrName>
                                        </p:attrNameLst>
                                      </p:cBhvr>
                                      <p:to>
                                        <p:strVal val="visible"/>
                                      </p:to>
                                    </p:set>
                                  </p:childTnLst>
                                </p:cTn>
                              </p:par>
                              <p:par>
                                <p:cTn id="19" presetID="35" presetClass="path" presetSubtype="0" accel="50000" decel="50000" fill="hold" grpId="0" nodeType="withEffect">
                                  <p:stCondLst>
                                    <p:cond delay="500"/>
                                  </p:stCondLst>
                                  <p:childTnLst>
                                    <p:animMotion origin="layout" path="M -3.33333E-6 -1.23457E-7 L 1.175 -1.23457E-7 " pathEditMode="relative" rAng="0" ptsTypes="AA">
                                      <p:cBhvr>
                                        <p:cTn id="20" dur="1000" spd="-100000" fill="hold"/>
                                        <p:tgtEl>
                                          <p:spTgt spid="7"/>
                                        </p:tgtEl>
                                        <p:attrNameLst>
                                          <p:attrName>ppt_x</p:attrName>
                                          <p:attrName>ppt_y</p:attrName>
                                        </p:attrNameLst>
                                      </p:cBhvr>
                                      <p:rCtr x="58750" y="0"/>
                                    </p:animMotion>
                                  </p:childTnLst>
                                </p:cTn>
                              </p:par>
                              <p:par>
                                <p:cTn id="21" presetID="1" presetClass="entr" presetSubtype="0" fill="hold" grpId="1" nodeType="withEffect">
                                  <p:stCondLst>
                                    <p:cond delay="500"/>
                                  </p:stCondLst>
                                  <p:childTnLst>
                                    <p:set>
                                      <p:cBhvr>
                                        <p:cTn id="22" dur="1" fill="hold">
                                          <p:stCondLst>
                                            <p:cond delay="0"/>
                                          </p:stCondLst>
                                        </p:cTn>
                                        <p:tgtEl>
                                          <p:spTgt spid="8"/>
                                        </p:tgtEl>
                                        <p:attrNameLst>
                                          <p:attrName>style.visibility</p:attrName>
                                        </p:attrNameLst>
                                      </p:cBhvr>
                                      <p:to>
                                        <p:strVal val="visible"/>
                                      </p:to>
                                    </p:set>
                                  </p:childTnLst>
                                </p:cTn>
                              </p:par>
                              <p:par>
                                <p:cTn id="23" presetID="35" presetClass="path" presetSubtype="0" accel="50000" decel="50000" fill="hold" grpId="0" nodeType="withEffect">
                                  <p:stCondLst>
                                    <p:cond delay="500"/>
                                  </p:stCondLst>
                                  <p:childTnLst>
                                    <p:animMotion origin="layout" path="M -3.33333E-6 -4.44444E-6 L 1.17622 -4.44444E-6 " pathEditMode="relative" rAng="0" ptsTypes="AA">
                                      <p:cBhvr>
                                        <p:cTn id="24" dur="1000" spd="-100000" fill="hold"/>
                                        <p:tgtEl>
                                          <p:spTgt spid="8"/>
                                        </p:tgtEl>
                                        <p:attrNameLst>
                                          <p:attrName>ppt_x</p:attrName>
                                          <p:attrName>ppt_y</p:attrName>
                                        </p:attrNameLst>
                                      </p:cBhvr>
                                      <p:rCtr x="5880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5" grpId="2" animBg="1"/>
      <p:bldP spid="5" grpId="3" animBg="1"/>
      <p:bldP spid="7" grpId="0">
        <p:tmplLst>
          <p:tmpl>
            <p:tnLst>
              <p:par>
                <p:cTn presetID="35" presetClass="path" presetSubtype="0" accel="50000" decel="50000" fill="hold" nodeType="withEffect">
                  <p:stCondLst>
                    <p:cond delay="500"/>
                  </p:stCondLst>
                  <p:childTnLst>
                    <p:animMotion origin="layout" path="M -3.33333E-6 -1.23457E-7 L 1.175 -1.23457E-7 " pathEditMode="relative" rAng="0" ptsTypes="AA">
                      <p:cBhvr>
                        <p:cTn dur="1000" spd="-100000" fill="hold"/>
                        <p:tgtEl>
                          <p:spTgt spid="7"/>
                        </p:tgtEl>
                        <p:attrNameLst>
                          <p:attrName>ppt_x</p:attrName>
                          <p:attrName>ppt_y</p:attrName>
                        </p:attrNameLst>
                      </p:cBhvr>
                      <p:rCtr x="58750" y="0"/>
                    </p:animMotion>
                  </p:childTnLst>
                </p:cTn>
              </p:par>
            </p:tnLst>
          </p:tmpl>
        </p:tmplLst>
      </p:bldP>
      <p:bldP spid="7" grpId="1">
        <p:tmplLst>
          <p:tmpl>
            <p:tnLst>
              <p:par>
                <p:cTn presetID="1" presetClass="entr" presetSubtype="0" fill="hold" nodeType="withEffect">
                  <p:stCondLst>
                    <p:cond delay="500"/>
                  </p:stCondLst>
                  <p:childTnLst>
                    <p:set>
                      <p:cBhvr>
                        <p:cTn dur="1" fill="hold">
                          <p:stCondLst>
                            <p:cond delay="0"/>
                          </p:stCondLst>
                        </p:cTn>
                        <p:tgtEl>
                          <p:spTgt spid="7"/>
                        </p:tgtEl>
                        <p:attrNameLst>
                          <p:attrName>style.visibility</p:attrName>
                        </p:attrNameLst>
                      </p:cBhvr>
                      <p:to>
                        <p:strVal val="visible"/>
                      </p:to>
                    </p:set>
                  </p:childTnLst>
                </p:cTn>
              </p:par>
            </p:tnLst>
          </p:tmpl>
        </p:tmplLst>
      </p:bldP>
      <p:bldP spid="8" grpId="0">
        <p:tmplLst>
          <p:tmpl>
            <p:tnLst>
              <p:par>
                <p:cTn presetID="35" presetClass="path" presetSubtype="0" accel="50000" decel="50000" fill="hold" nodeType="withEffect">
                  <p:stCondLst>
                    <p:cond delay="500"/>
                  </p:stCondLst>
                  <p:childTnLst>
                    <p:animMotion origin="layout" path="M -3.33333E-6 -4.44444E-6 L 1.17622 -4.44444E-6 " pathEditMode="relative" rAng="0" ptsTypes="AA">
                      <p:cBhvr>
                        <p:cTn dur="1000" spd="-100000" fill="hold"/>
                        <p:tgtEl>
                          <p:spTgt spid="8"/>
                        </p:tgtEl>
                        <p:attrNameLst>
                          <p:attrName>ppt_x</p:attrName>
                          <p:attrName>ppt_y</p:attrName>
                        </p:attrNameLst>
                      </p:cBhvr>
                      <p:rCtr x="58802" y="0"/>
                    </p:animMotion>
                  </p:childTnLst>
                </p:cTn>
              </p:par>
            </p:tnLst>
          </p:tmpl>
        </p:tmplLst>
      </p:bldP>
      <p:bldP spid="8" grpId="1">
        <p:tmplLst>
          <p:tmpl>
            <p:tnLst>
              <p:par>
                <p:cTn presetID="1" presetClass="entr" presetSubtype="0" fill="hold" nodeType="withEffect">
                  <p:stCondLst>
                    <p:cond delay="500"/>
                  </p:stCondLst>
                  <p:childTnLst>
                    <p:set>
                      <p:cBhvr>
                        <p:cTn dur="1" fill="hold">
                          <p:stCondLst>
                            <p:cond delay="0"/>
                          </p:stCondLst>
                        </p:cTn>
                        <p:tgtEl>
                          <p:spTgt spid="8"/>
                        </p:tgtEl>
                        <p:attrNameLst>
                          <p:attrName>style.visibility</p:attrName>
                        </p:attrNameLst>
                      </p:cBhvr>
                      <p:to>
                        <p:strVal val="visible"/>
                      </p:to>
                    </p:set>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Content Placeholder 12"/>
          <p:cNvSpPr>
            <a:spLocks noGrp="1"/>
          </p:cNvSpPr>
          <p:nvPr>
            <p:ph sz="quarter" idx="10"/>
          </p:nvPr>
        </p:nvSpPr>
        <p:spPr>
          <a:xfrm>
            <a:off x="468313" y="1347788"/>
            <a:ext cx="8207375" cy="3240088"/>
          </a:xfrm>
        </p:spPr>
        <p:txBody>
          <a:bodyPr/>
          <a:lstStyle>
            <a:lvl1pPr marL="0" indent="0">
              <a:buNone/>
              <a:defRPr sz="3000"/>
            </a:lvl1pPr>
            <a:lvl2pPr marL="0" indent="0">
              <a:buNone/>
              <a:tabLst/>
              <a:defRPr sz="1500">
                <a:latin typeface="+mn-lt"/>
              </a:defRPr>
            </a:lvl2pPr>
            <a:lvl3pPr marL="180975" indent="-180975">
              <a:defRPr sz="15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350241686"/>
      </p:ext>
    </p:extLst>
  </p:cSld>
  <p:clrMapOvr>
    <a:masterClrMapping/>
  </p:clrMapOvr>
  <p:transition spd="slow">
    <p:push dir="u"/>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1217384526"/>
      </p:ext>
    </p:extLst>
  </p:cSld>
  <p:clrMapOvr>
    <a:masterClrMapping/>
  </p:clrMapOvr>
  <p:transition spd="slow">
    <p:push dir="u"/>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0064348"/>
      </p:ext>
    </p:extLst>
  </p:cSld>
  <p:clrMapOvr>
    <a:masterClrMapping/>
  </p:clrMapOvr>
  <p:transition spd="slow">
    <p:push dir="u"/>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2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5" name="Content Placeholder 12"/>
          <p:cNvSpPr>
            <a:spLocks noGrp="1"/>
          </p:cNvSpPr>
          <p:nvPr>
            <p:ph sz="quarter" idx="10"/>
          </p:nvPr>
        </p:nvSpPr>
        <p:spPr>
          <a:xfrm>
            <a:off x="468313" y="1347788"/>
            <a:ext cx="4049667" cy="3240088"/>
          </a:xfrm>
        </p:spPr>
        <p:txBody>
          <a:bodyPr/>
          <a:lstStyle>
            <a:lvl1pPr marL="0" indent="0">
              <a:buNone/>
              <a:defRPr sz="3000"/>
            </a:lvl1pPr>
            <a:lvl2pPr marL="0" indent="0">
              <a:buNone/>
              <a:tabLst/>
              <a:defRPr sz="1500">
                <a:latin typeface="+mn-lt"/>
              </a:defRPr>
            </a:lvl2pPr>
            <a:lvl3pPr marL="180975" indent="-180975">
              <a:defRPr sz="1500">
                <a:latin typeface="+mn-lt"/>
              </a:defRPr>
            </a:lvl3pPr>
          </a:lstStyle>
          <a:p>
            <a:pPr lvl="0"/>
            <a:r>
              <a:rPr lang="en-US" smtClean="0"/>
              <a:t>Click to edit Master text styles</a:t>
            </a:r>
          </a:p>
          <a:p>
            <a:pPr lvl="1"/>
            <a:r>
              <a:rPr lang="en-US" smtClean="0"/>
              <a:t>Second level</a:t>
            </a:r>
          </a:p>
          <a:p>
            <a:pPr lvl="2"/>
            <a:r>
              <a:rPr lang="en-US" smtClean="0"/>
              <a:t>Third level</a:t>
            </a:r>
          </a:p>
        </p:txBody>
      </p:sp>
      <p:sp>
        <p:nvSpPr>
          <p:cNvPr id="7" name="Content Placeholder 12"/>
          <p:cNvSpPr>
            <a:spLocks noGrp="1"/>
          </p:cNvSpPr>
          <p:nvPr>
            <p:ph sz="quarter" idx="11"/>
          </p:nvPr>
        </p:nvSpPr>
        <p:spPr>
          <a:xfrm>
            <a:off x="4620681" y="1347787"/>
            <a:ext cx="4055008" cy="3240087"/>
          </a:xfrm>
        </p:spPr>
        <p:txBody>
          <a:bodyPr/>
          <a:lstStyle>
            <a:lvl1pPr marL="0" indent="0">
              <a:buNone/>
              <a:defRPr sz="3000"/>
            </a:lvl1pPr>
            <a:lvl2pPr marL="0" indent="0">
              <a:buNone/>
              <a:tabLst/>
              <a:defRPr sz="1500">
                <a:latin typeface="+mn-lt"/>
              </a:defRPr>
            </a:lvl2pPr>
            <a:lvl3pPr marL="180975" indent="-180975">
              <a:defRPr sz="15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337599764"/>
      </p:ext>
    </p:extLst>
  </p:cSld>
  <p:clrMapOvr>
    <a:masterClrMapping/>
  </p:clrMapOvr>
  <p:transition spd="slow">
    <p:push dir="u"/>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Metro Blocks 1">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13" name="Content Placeholder 12"/>
          <p:cNvSpPr>
            <a:spLocks noGrp="1"/>
          </p:cNvSpPr>
          <p:nvPr>
            <p:ph sz="quarter" idx="10"/>
          </p:nvPr>
        </p:nvSpPr>
        <p:spPr>
          <a:xfrm>
            <a:off x="468313" y="1347787"/>
            <a:ext cx="4895850" cy="3240088"/>
          </a:xfrm>
        </p:spPr>
        <p:txBody>
          <a:bodyPr/>
          <a:lstStyle>
            <a:lvl1pPr marL="0" indent="0">
              <a:buNone/>
              <a:defRPr sz="3000"/>
            </a:lvl1pPr>
            <a:lvl2pPr marL="0" indent="0">
              <a:buNone/>
              <a:tabLst/>
              <a:defRPr sz="1500">
                <a:latin typeface="+mn-lt"/>
              </a:defRPr>
            </a:lvl2pPr>
            <a:lvl3pPr marL="345327" indent="-172664">
              <a:defRPr sz="1500">
                <a:latin typeface="+mn-lt"/>
              </a:defRPr>
            </a:lvl3pPr>
          </a:lstStyle>
          <a:p>
            <a:pPr lvl="0"/>
            <a:r>
              <a:rPr lang="en-US" smtClean="0"/>
              <a:t>Click to edit Master text styles</a:t>
            </a:r>
          </a:p>
          <a:p>
            <a:pPr lvl="1"/>
            <a:r>
              <a:rPr lang="en-US" smtClean="0"/>
              <a:t>Second level</a:t>
            </a:r>
          </a:p>
          <a:p>
            <a:pPr lvl="2"/>
            <a:r>
              <a:rPr lang="en-US" smtClean="0"/>
              <a:t>Third level</a:t>
            </a:r>
          </a:p>
        </p:txBody>
      </p:sp>
      <p:sp>
        <p:nvSpPr>
          <p:cNvPr id="4" name="Picture Placeholder 3"/>
          <p:cNvSpPr>
            <a:spLocks noGrp="1"/>
          </p:cNvSpPr>
          <p:nvPr>
            <p:ph type="pic" sz="quarter" idx="11"/>
          </p:nvPr>
        </p:nvSpPr>
        <p:spPr>
          <a:xfrm>
            <a:off x="5435601" y="1347787"/>
            <a:ext cx="1584324" cy="1572881"/>
          </a:xfrm>
        </p:spPr>
        <p:txBody>
          <a:bodyPr/>
          <a:lstStyle/>
          <a:p>
            <a:r>
              <a:rPr lang="en-US" smtClean="0"/>
              <a:t>Click icon to add picture</a:t>
            </a:r>
            <a:endParaRPr lang="de-CH" dirty="0"/>
          </a:p>
        </p:txBody>
      </p:sp>
      <p:sp>
        <p:nvSpPr>
          <p:cNvPr id="5" name="Picture Placeholder 3"/>
          <p:cNvSpPr>
            <a:spLocks noGrp="1"/>
          </p:cNvSpPr>
          <p:nvPr>
            <p:ph type="pic" sz="quarter" idx="12"/>
          </p:nvPr>
        </p:nvSpPr>
        <p:spPr>
          <a:xfrm>
            <a:off x="7092951" y="1347787"/>
            <a:ext cx="1582738" cy="1572881"/>
          </a:xfrm>
        </p:spPr>
        <p:txBody>
          <a:bodyPr/>
          <a:lstStyle/>
          <a:p>
            <a:r>
              <a:rPr lang="en-US" smtClean="0"/>
              <a:t>Click icon to add picture</a:t>
            </a:r>
            <a:endParaRPr lang="de-CH" dirty="0"/>
          </a:p>
        </p:txBody>
      </p:sp>
      <p:sp>
        <p:nvSpPr>
          <p:cNvPr id="8" name="Picture Placeholder 3"/>
          <p:cNvSpPr>
            <a:spLocks noGrp="1"/>
          </p:cNvSpPr>
          <p:nvPr>
            <p:ph type="pic" sz="quarter" idx="13"/>
          </p:nvPr>
        </p:nvSpPr>
        <p:spPr>
          <a:xfrm>
            <a:off x="5435601" y="3003650"/>
            <a:ext cx="1584324" cy="1584226"/>
          </a:xfrm>
        </p:spPr>
        <p:txBody>
          <a:bodyPr/>
          <a:lstStyle/>
          <a:p>
            <a:r>
              <a:rPr lang="en-US" smtClean="0"/>
              <a:t>Click icon to add picture</a:t>
            </a:r>
            <a:endParaRPr lang="de-CH" dirty="0"/>
          </a:p>
        </p:txBody>
      </p:sp>
      <p:sp>
        <p:nvSpPr>
          <p:cNvPr id="9" name="Picture Placeholder 3"/>
          <p:cNvSpPr>
            <a:spLocks noGrp="1"/>
          </p:cNvSpPr>
          <p:nvPr>
            <p:ph type="pic" sz="quarter" idx="14"/>
          </p:nvPr>
        </p:nvSpPr>
        <p:spPr>
          <a:xfrm>
            <a:off x="7159904" y="3000210"/>
            <a:ext cx="1515784" cy="1587665"/>
          </a:xfrm>
        </p:spPr>
        <p:txBody>
          <a:bodyPr/>
          <a:lstStyle/>
          <a:p>
            <a:r>
              <a:rPr lang="en-US" smtClean="0"/>
              <a:t>Click icon to add picture</a:t>
            </a:r>
            <a:endParaRPr lang="de-CH" dirty="0"/>
          </a:p>
        </p:txBody>
      </p:sp>
    </p:spTree>
    <p:extLst>
      <p:ext uri="{BB962C8B-B14F-4D97-AF65-F5344CB8AC3E}">
        <p14:creationId xmlns:p14="http://schemas.microsoft.com/office/powerpoint/2010/main" val="1022919262"/>
      </p:ext>
    </p:extLst>
  </p:cSld>
  <p:clrMapOvr>
    <a:masterClrMapping/>
  </p:clrMapOvr>
  <p:transition spd="slow">
    <p:push dir="u"/>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Metro Blocks 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5435600" y="1347787"/>
            <a:ext cx="1584325" cy="1572881"/>
          </a:xfrm>
        </p:spPr>
        <p:txBody>
          <a:bodyPr/>
          <a:lstStyle/>
          <a:p>
            <a:r>
              <a:rPr lang="en-US" smtClean="0"/>
              <a:t>Click icon to add picture</a:t>
            </a:r>
            <a:endParaRPr lang="de-CH" dirty="0"/>
          </a:p>
        </p:txBody>
      </p:sp>
      <p:sp>
        <p:nvSpPr>
          <p:cNvPr id="5" name="Picture Placeholder 3"/>
          <p:cNvSpPr>
            <a:spLocks noGrp="1"/>
          </p:cNvSpPr>
          <p:nvPr>
            <p:ph type="pic" sz="quarter" idx="12"/>
          </p:nvPr>
        </p:nvSpPr>
        <p:spPr>
          <a:xfrm>
            <a:off x="7092951" y="1347787"/>
            <a:ext cx="1582738" cy="3240089"/>
          </a:xfrm>
        </p:spPr>
        <p:txBody>
          <a:bodyPr/>
          <a:lstStyle/>
          <a:p>
            <a:r>
              <a:rPr lang="en-US" smtClean="0"/>
              <a:t>Click icon to add picture</a:t>
            </a:r>
            <a:endParaRPr lang="de-CH"/>
          </a:p>
        </p:txBody>
      </p:sp>
      <p:sp>
        <p:nvSpPr>
          <p:cNvPr id="8" name="Picture Placeholder 3"/>
          <p:cNvSpPr>
            <a:spLocks noGrp="1"/>
          </p:cNvSpPr>
          <p:nvPr>
            <p:ph type="pic" sz="quarter" idx="13"/>
          </p:nvPr>
        </p:nvSpPr>
        <p:spPr>
          <a:xfrm>
            <a:off x="5435600" y="3003550"/>
            <a:ext cx="1584325" cy="1584326"/>
          </a:xfrm>
        </p:spPr>
        <p:txBody>
          <a:bodyPr/>
          <a:lstStyle/>
          <a:p>
            <a:r>
              <a:rPr lang="en-US" smtClean="0"/>
              <a:t>Click icon to add picture</a:t>
            </a:r>
            <a:endParaRPr lang="de-CH"/>
          </a:p>
        </p:txBody>
      </p:sp>
      <p:sp>
        <p:nvSpPr>
          <p:cNvPr id="10" name="Content Placeholder 12"/>
          <p:cNvSpPr>
            <a:spLocks noGrp="1"/>
          </p:cNvSpPr>
          <p:nvPr>
            <p:ph sz="quarter" idx="10"/>
          </p:nvPr>
        </p:nvSpPr>
        <p:spPr>
          <a:xfrm>
            <a:off x="468313" y="1347788"/>
            <a:ext cx="4895850" cy="3240088"/>
          </a:xfrm>
        </p:spPr>
        <p:txBody>
          <a:bodyPr/>
          <a:lstStyle>
            <a:lvl1pPr marL="0" indent="0">
              <a:buNone/>
              <a:defRPr sz="3000"/>
            </a:lvl1pPr>
            <a:lvl2pPr marL="0" indent="0">
              <a:buNone/>
              <a:tabLst/>
              <a:defRPr sz="1500">
                <a:latin typeface="+mn-lt"/>
              </a:defRPr>
            </a:lvl2pPr>
            <a:lvl3pPr marL="345327" indent="-172664">
              <a:defRPr sz="15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672329920"/>
      </p:ext>
    </p:extLst>
  </p:cSld>
  <p:clrMapOvr>
    <a:masterClrMapping/>
  </p:clrMapOvr>
  <p:transition spd="slow">
    <p:push dir="u"/>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Metro Blocks 3">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5435600" y="1347614"/>
            <a:ext cx="1584325" cy="3240261"/>
          </a:xfrm>
        </p:spPr>
        <p:txBody>
          <a:bodyPr/>
          <a:lstStyle/>
          <a:p>
            <a:r>
              <a:rPr lang="en-US" smtClean="0"/>
              <a:t>Click icon to add picture</a:t>
            </a:r>
            <a:endParaRPr lang="de-CH" dirty="0"/>
          </a:p>
        </p:txBody>
      </p:sp>
      <p:sp>
        <p:nvSpPr>
          <p:cNvPr id="5" name="Picture Placeholder 3"/>
          <p:cNvSpPr>
            <a:spLocks noGrp="1"/>
          </p:cNvSpPr>
          <p:nvPr>
            <p:ph type="pic" sz="quarter" idx="12"/>
          </p:nvPr>
        </p:nvSpPr>
        <p:spPr>
          <a:xfrm>
            <a:off x="7092951" y="1347614"/>
            <a:ext cx="1582738" cy="1584499"/>
          </a:xfrm>
        </p:spPr>
        <p:txBody>
          <a:bodyPr/>
          <a:lstStyle/>
          <a:p>
            <a:r>
              <a:rPr lang="en-US" smtClean="0"/>
              <a:t>Click icon to add picture</a:t>
            </a:r>
            <a:endParaRPr lang="de-CH" dirty="0"/>
          </a:p>
        </p:txBody>
      </p:sp>
      <p:sp>
        <p:nvSpPr>
          <p:cNvPr id="9" name="Picture Placeholder 3"/>
          <p:cNvSpPr>
            <a:spLocks noGrp="1"/>
          </p:cNvSpPr>
          <p:nvPr>
            <p:ph type="pic" sz="quarter" idx="14"/>
          </p:nvPr>
        </p:nvSpPr>
        <p:spPr>
          <a:xfrm>
            <a:off x="7092951" y="3003550"/>
            <a:ext cx="1582737" cy="1584325"/>
          </a:xfrm>
        </p:spPr>
        <p:txBody>
          <a:bodyPr/>
          <a:lstStyle/>
          <a:p>
            <a:r>
              <a:rPr lang="en-US" smtClean="0"/>
              <a:t>Click icon to add picture</a:t>
            </a:r>
            <a:endParaRPr lang="de-CH" dirty="0"/>
          </a:p>
        </p:txBody>
      </p:sp>
      <p:sp>
        <p:nvSpPr>
          <p:cNvPr id="10" name="Content Placeholder 12"/>
          <p:cNvSpPr>
            <a:spLocks noGrp="1"/>
          </p:cNvSpPr>
          <p:nvPr>
            <p:ph sz="quarter" idx="10"/>
          </p:nvPr>
        </p:nvSpPr>
        <p:spPr>
          <a:xfrm>
            <a:off x="468313" y="1347614"/>
            <a:ext cx="4895850" cy="3240261"/>
          </a:xfrm>
        </p:spPr>
        <p:txBody>
          <a:bodyPr/>
          <a:lstStyle>
            <a:lvl1pPr marL="0" indent="0">
              <a:buNone/>
              <a:defRPr sz="3000"/>
            </a:lvl1pPr>
            <a:lvl2pPr marL="0" indent="0">
              <a:buNone/>
              <a:tabLst/>
              <a:defRPr sz="1500">
                <a:latin typeface="+mn-lt"/>
              </a:defRPr>
            </a:lvl2pPr>
            <a:lvl3pPr marL="345327" indent="-172664">
              <a:defRPr sz="15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908529047"/>
      </p:ext>
    </p:extLst>
  </p:cSld>
  <p:clrMapOvr>
    <a:masterClrMapping/>
  </p:clrMapOvr>
  <p:transition spd="slow">
    <p:push dir="u"/>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Metro Blocks 4">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5435601" y="1347787"/>
            <a:ext cx="3240088" cy="1584326"/>
          </a:xfrm>
        </p:spPr>
        <p:txBody>
          <a:bodyPr/>
          <a:lstStyle/>
          <a:p>
            <a:r>
              <a:rPr lang="en-US" smtClean="0"/>
              <a:t>Click icon to add picture</a:t>
            </a:r>
            <a:endParaRPr lang="de-CH" dirty="0"/>
          </a:p>
        </p:txBody>
      </p:sp>
      <p:sp>
        <p:nvSpPr>
          <p:cNvPr id="8" name="Picture Placeholder 3"/>
          <p:cNvSpPr>
            <a:spLocks noGrp="1"/>
          </p:cNvSpPr>
          <p:nvPr>
            <p:ph type="pic" sz="quarter" idx="13"/>
          </p:nvPr>
        </p:nvSpPr>
        <p:spPr>
          <a:xfrm>
            <a:off x="5435601" y="3003550"/>
            <a:ext cx="1584324" cy="1584325"/>
          </a:xfrm>
        </p:spPr>
        <p:txBody>
          <a:bodyPr/>
          <a:lstStyle/>
          <a:p>
            <a:r>
              <a:rPr lang="en-US" smtClean="0"/>
              <a:t>Click icon to add picture</a:t>
            </a:r>
            <a:endParaRPr lang="de-CH" dirty="0"/>
          </a:p>
        </p:txBody>
      </p:sp>
      <p:sp>
        <p:nvSpPr>
          <p:cNvPr id="9" name="Picture Placeholder 3"/>
          <p:cNvSpPr>
            <a:spLocks noGrp="1"/>
          </p:cNvSpPr>
          <p:nvPr>
            <p:ph type="pic" sz="quarter" idx="14"/>
          </p:nvPr>
        </p:nvSpPr>
        <p:spPr>
          <a:xfrm>
            <a:off x="7092950" y="3000210"/>
            <a:ext cx="1582738" cy="1587665"/>
          </a:xfrm>
        </p:spPr>
        <p:txBody>
          <a:bodyPr/>
          <a:lstStyle/>
          <a:p>
            <a:r>
              <a:rPr lang="en-US" smtClean="0"/>
              <a:t>Click icon to add picture</a:t>
            </a:r>
            <a:endParaRPr lang="de-CH" dirty="0"/>
          </a:p>
        </p:txBody>
      </p:sp>
      <p:sp>
        <p:nvSpPr>
          <p:cNvPr id="10" name="Content Placeholder 12"/>
          <p:cNvSpPr>
            <a:spLocks noGrp="1"/>
          </p:cNvSpPr>
          <p:nvPr>
            <p:ph sz="quarter" idx="10"/>
          </p:nvPr>
        </p:nvSpPr>
        <p:spPr>
          <a:xfrm>
            <a:off x="468313" y="1347788"/>
            <a:ext cx="4895850" cy="3240088"/>
          </a:xfrm>
        </p:spPr>
        <p:txBody>
          <a:bodyPr/>
          <a:lstStyle>
            <a:lvl1pPr marL="0" indent="0">
              <a:buNone/>
              <a:defRPr sz="3000"/>
            </a:lvl1pPr>
            <a:lvl2pPr marL="0" indent="0">
              <a:buNone/>
              <a:tabLst/>
              <a:defRPr sz="1500">
                <a:latin typeface="+mn-lt"/>
              </a:defRPr>
            </a:lvl2pPr>
            <a:lvl3pPr marL="345327" indent="-172664">
              <a:defRPr sz="15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3245187768"/>
      </p:ext>
    </p:extLst>
  </p:cSld>
  <p:clrMapOvr>
    <a:masterClrMapping/>
  </p:clrMapOvr>
  <p:transition spd="slow">
    <p:push dir="u"/>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Metro Blocks 5">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5435600" y="1347787"/>
            <a:ext cx="1584325" cy="1572881"/>
          </a:xfrm>
        </p:spPr>
        <p:txBody>
          <a:bodyPr/>
          <a:lstStyle/>
          <a:p>
            <a:r>
              <a:rPr lang="en-US" smtClean="0"/>
              <a:t>Click icon to add picture</a:t>
            </a:r>
            <a:endParaRPr lang="de-CH"/>
          </a:p>
        </p:txBody>
      </p:sp>
      <p:sp>
        <p:nvSpPr>
          <p:cNvPr id="5" name="Picture Placeholder 3"/>
          <p:cNvSpPr>
            <a:spLocks noGrp="1"/>
          </p:cNvSpPr>
          <p:nvPr>
            <p:ph type="pic" sz="quarter" idx="12"/>
          </p:nvPr>
        </p:nvSpPr>
        <p:spPr>
          <a:xfrm>
            <a:off x="7092951" y="1347787"/>
            <a:ext cx="1582738" cy="1572881"/>
          </a:xfrm>
        </p:spPr>
        <p:txBody>
          <a:bodyPr/>
          <a:lstStyle/>
          <a:p>
            <a:r>
              <a:rPr lang="en-US" smtClean="0"/>
              <a:t>Click icon to add picture</a:t>
            </a:r>
            <a:endParaRPr lang="de-CH" dirty="0"/>
          </a:p>
        </p:txBody>
      </p:sp>
      <p:sp>
        <p:nvSpPr>
          <p:cNvPr id="8" name="Picture Placeholder 3"/>
          <p:cNvSpPr>
            <a:spLocks noGrp="1"/>
          </p:cNvSpPr>
          <p:nvPr>
            <p:ph type="pic" sz="quarter" idx="13"/>
          </p:nvPr>
        </p:nvSpPr>
        <p:spPr>
          <a:xfrm>
            <a:off x="5435601" y="3003650"/>
            <a:ext cx="3240088" cy="1584225"/>
          </a:xfrm>
        </p:spPr>
        <p:txBody>
          <a:bodyPr/>
          <a:lstStyle/>
          <a:p>
            <a:r>
              <a:rPr lang="en-US" smtClean="0"/>
              <a:t>Click icon to add picture</a:t>
            </a:r>
            <a:endParaRPr lang="de-CH" dirty="0"/>
          </a:p>
        </p:txBody>
      </p:sp>
      <p:sp>
        <p:nvSpPr>
          <p:cNvPr id="10" name="Content Placeholder 12"/>
          <p:cNvSpPr>
            <a:spLocks noGrp="1"/>
          </p:cNvSpPr>
          <p:nvPr>
            <p:ph sz="quarter" idx="10"/>
          </p:nvPr>
        </p:nvSpPr>
        <p:spPr>
          <a:xfrm>
            <a:off x="468313" y="1347788"/>
            <a:ext cx="4895850" cy="3240088"/>
          </a:xfrm>
        </p:spPr>
        <p:txBody>
          <a:bodyPr/>
          <a:lstStyle>
            <a:lvl1pPr marL="0" indent="0">
              <a:buNone/>
              <a:defRPr sz="3000"/>
            </a:lvl1pPr>
            <a:lvl2pPr marL="0" indent="0">
              <a:buNone/>
              <a:tabLst/>
              <a:defRPr sz="1500">
                <a:latin typeface="+mn-lt"/>
              </a:defRPr>
            </a:lvl2pPr>
            <a:lvl3pPr marL="345327" indent="-172664">
              <a:defRPr sz="15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4084855247"/>
      </p:ext>
    </p:extLst>
  </p:cSld>
  <p:clrMapOvr>
    <a:masterClrMapping/>
  </p:clrMapOvr>
  <p:transition spd="slow">
    <p:push dir="u"/>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Metro Blocks 6">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5435601" y="1347788"/>
            <a:ext cx="3240088" cy="3240087"/>
          </a:xfrm>
        </p:spPr>
        <p:txBody>
          <a:bodyPr/>
          <a:lstStyle/>
          <a:p>
            <a:r>
              <a:rPr lang="en-US" smtClean="0"/>
              <a:t>Click icon to add picture</a:t>
            </a:r>
            <a:endParaRPr lang="de-CH"/>
          </a:p>
        </p:txBody>
      </p:sp>
      <p:sp>
        <p:nvSpPr>
          <p:cNvPr id="6" name="Content Placeholder 12"/>
          <p:cNvSpPr>
            <a:spLocks noGrp="1"/>
          </p:cNvSpPr>
          <p:nvPr>
            <p:ph sz="quarter" idx="10"/>
          </p:nvPr>
        </p:nvSpPr>
        <p:spPr>
          <a:xfrm>
            <a:off x="468313" y="1347788"/>
            <a:ext cx="4895850" cy="3240088"/>
          </a:xfrm>
        </p:spPr>
        <p:txBody>
          <a:bodyPr/>
          <a:lstStyle>
            <a:lvl1pPr marL="0" indent="0">
              <a:buNone/>
              <a:defRPr sz="3000"/>
            </a:lvl1pPr>
            <a:lvl2pPr marL="0" indent="0">
              <a:buNone/>
              <a:tabLst/>
              <a:defRPr sz="1500">
                <a:latin typeface="+mn-lt"/>
              </a:defRPr>
            </a:lvl2pPr>
            <a:lvl3pPr marL="345327" indent="-172664">
              <a:defRPr sz="15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429195846"/>
      </p:ext>
    </p:extLst>
  </p:cSld>
  <p:clrMapOvr>
    <a:masterClrMapping/>
  </p:clrMapOvr>
  <p:transition spd="slow">
    <p:push dir="u"/>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Option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p:cNvSpPr/>
          <p:nvPr userDrawn="1"/>
        </p:nvSpPr>
        <p:spPr bwMode="gray">
          <a:xfrm>
            <a:off x="323528" y="1563638"/>
            <a:ext cx="5904656" cy="2577480"/>
          </a:xfrm>
          <a:prstGeom prst="rect">
            <a:avLst/>
          </a:prstGeom>
          <a:solidFill>
            <a:schemeClr val="accent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5"/>
          <p:cNvSpPr>
            <a:spLocks noGrp="1"/>
          </p:cNvSpPr>
          <p:nvPr>
            <p:ph type="body" sz="quarter" idx="10" hasCustomPrompt="1"/>
          </p:nvPr>
        </p:nvSpPr>
        <p:spPr>
          <a:xfrm>
            <a:off x="468313" y="1729662"/>
            <a:ext cx="5615855" cy="1240366"/>
          </a:xfrm>
        </p:spPr>
        <p:txBody>
          <a:bodyPr>
            <a:normAutofit/>
          </a:bodyPr>
          <a:lstStyle>
            <a:lvl1pPr marL="0" indent="0">
              <a:buNone/>
              <a:defRPr lang="en-US" sz="4600" i="0" kern="1200" spc="-75" baseline="0" dirty="0" smtClean="0">
                <a:solidFill>
                  <a:schemeClr val="bg1"/>
                </a:solidFill>
                <a:latin typeface="Segoe UI Light" pitchFamily="34" charset="0"/>
                <a:ea typeface="+mn-ea"/>
                <a:cs typeface="+mn-cs"/>
              </a:defRPr>
            </a:lvl1pPr>
          </a:lstStyle>
          <a:p>
            <a:pPr marL="0" lvl="0" indent="0" algn="l" defTabSz="685864" rtl="0" eaLnBrk="1" latinLnBrk="0" hangingPunct="1">
              <a:lnSpc>
                <a:spcPct val="90000"/>
              </a:lnSpc>
              <a:spcBef>
                <a:spcPct val="20000"/>
              </a:spcBef>
              <a:buSzPct val="90000"/>
              <a:buFont typeface="Arial" pitchFamily="34" charset="0"/>
              <a:buNone/>
            </a:pPr>
            <a:r>
              <a:rPr lang="en-US" dirty="0" smtClean="0"/>
              <a:t>Presentation Title</a:t>
            </a:r>
          </a:p>
        </p:txBody>
      </p:sp>
      <p:sp>
        <p:nvSpPr>
          <p:cNvPr id="4" name="Text Placeholder 8"/>
          <p:cNvSpPr>
            <a:spLocks noGrp="1"/>
          </p:cNvSpPr>
          <p:nvPr>
            <p:ph type="body" sz="quarter" idx="11" hasCustomPrompt="1"/>
          </p:nvPr>
        </p:nvSpPr>
        <p:spPr>
          <a:xfrm>
            <a:off x="468313" y="3082894"/>
            <a:ext cx="5615855" cy="979211"/>
          </a:xfrm>
        </p:spPr>
        <p:txBody>
          <a:bodyPr>
            <a:normAutofit/>
          </a:bodyPr>
          <a:lstStyle>
            <a:lvl1pPr marL="0" indent="0">
              <a:buNone/>
              <a:defRPr lang="en-US" sz="2000" kern="1200" spc="-75" baseline="0" dirty="0">
                <a:solidFill>
                  <a:schemeClr val="bg1"/>
                </a:solidFill>
                <a:latin typeface="Segoe UI Light" pitchFamily="34" charset="0"/>
                <a:ea typeface="+mn-ea"/>
                <a:cs typeface="+mn-cs"/>
              </a:defRPr>
            </a:lvl1pPr>
          </a:lstStyle>
          <a:p>
            <a:pPr marL="0" lvl="0" indent="0" algn="l" defTabSz="685864" rtl="0" eaLnBrk="1" latinLnBrk="0" hangingPunct="1">
              <a:lnSpc>
                <a:spcPct val="90000"/>
              </a:lnSpc>
              <a:spcBef>
                <a:spcPct val="20000"/>
              </a:spcBef>
              <a:buSzPct val="90000"/>
              <a:buFont typeface="Arial" pitchFamily="34" charset="0"/>
              <a:buNone/>
            </a:pPr>
            <a:r>
              <a:rPr lang="en-US" dirty="0" smtClean="0"/>
              <a:t>Speaker Name</a:t>
            </a:r>
          </a:p>
          <a:p>
            <a:pPr marL="0" lvl="0" indent="0" algn="l" defTabSz="685864" rtl="0" eaLnBrk="1" latinLnBrk="0" hangingPunct="1">
              <a:lnSpc>
                <a:spcPct val="90000"/>
              </a:lnSpc>
              <a:spcBef>
                <a:spcPct val="20000"/>
              </a:spcBef>
              <a:buSzPct val="90000"/>
              <a:buFont typeface="Arial" pitchFamily="34" charset="0"/>
              <a:buNone/>
            </a:pPr>
            <a:r>
              <a:rPr lang="en-US" dirty="0" smtClean="0"/>
              <a:t>Speaker Title, Company</a:t>
            </a:r>
          </a:p>
          <a:p>
            <a:pPr marL="0" lvl="0" indent="0" algn="l" defTabSz="685864" rtl="0" eaLnBrk="1" latinLnBrk="0" hangingPunct="1">
              <a:lnSpc>
                <a:spcPct val="90000"/>
              </a:lnSpc>
              <a:spcBef>
                <a:spcPct val="20000"/>
              </a:spcBef>
              <a:buSzPct val="90000"/>
              <a:buFont typeface="Arial" pitchFamily="34" charset="0"/>
              <a:buNone/>
            </a:pPr>
            <a:r>
              <a:rPr lang="en-US" dirty="0" smtClean="0"/>
              <a:t>Contact Information</a:t>
            </a:r>
          </a:p>
        </p:txBody>
      </p:sp>
      <p:pic>
        <p:nvPicPr>
          <p:cNvPr id="9" name="Picture 9"/>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6876257" y="4399708"/>
            <a:ext cx="1992738" cy="733016"/>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p:cNvGrpSpPr/>
          <p:nvPr userDrawn="1"/>
        </p:nvGrpSpPr>
        <p:grpSpPr>
          <a:xfrm>
            <a:off x="446280" y="231312"/>
            <a:ext cx="1224136" cy="445996"/>
            <a:chOff x="10186018" y="534632"/>
            <a:chExt cx="1706539" cy="621752"/>
          </a:xfrm>
        </p:grpSpPr>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0" name="TextBox 9"/>
            <p:cNvSpPr txBox="1"/>
            <p:nvPr userDrawn="1"/>
          </p:nvSpPr>
          <p:spPr>
            <a:xfrm>
              <a:off x="10576932" y="972960"/>
              <a:ext cx="473759" cy="183424"/>
            </a:xfrm>
            <a:prstGeom prst="rect">
              <a:avLst/>
            </a:prstGeom>
            <a:noFill/>
          </p:spPr>
          <p:txBody>
            <a:bodyPr wrap="none" lIns="0" tIns="0" rIns="0" bIns="0" rtlCol="0">
              <a:spAutoFit/>
            </a:bodyPr>
            <a:lstStyle/>
            <a:p>
              <a:pPr>
                <a:lnSpc>
                  <a:spcPct val="90000"/>
                </a:lnSpc>
                <a:spcAft>
                  <a:spcPts val="600"/>
                </a:spcAft>
              </a:pPr>
              <a:r>
                <a:rPr lang="en-US" sz="950" dirty="0" smtClean="0">
                  <a:solidFill>
                    <a:schemeClr val="bg1"/>
                  </a:solidFill>
                </a:rPr>
                <a:t>| Basel</a:t>
              </a:r>
            </a:p>
          </p:txBody>
        </p:sp>
      </p:grpSp>
    </p:spTree>
    <p:extLst>
      <p:ext uri="{BB962C8B-B14F-4D97-AF65-F5344CB8AC3E}">
        <p14:creationId xmlns:p14="http://schemas.microsoft.com/office/powerpoint/2010/main" val="403579762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50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63" presetClass="path" presetSubtype="0" accel="50000" decel="50000" fill="hold" grpId="1" nodeType="clickEffect">
                                  <p:stCondLst>
                                    <p:cond delay="500"/>
                                  </p:stCondLst>
                                  <p:childTnLst>
                                    <p:animMotion origin="layout" path="M 2.77778E-7 3.7037E-7 L 1.17344 3.7037E-7 " pathEditMode="relative" rAng="0" ptsTypes="AA">
                                      <p:cBhvr>
                                        <p:cTn id="10" dur="1000" spd="-100000" fill="hold"/>
                                        <p:tgtEl>
                                          <p:spTgt spid="5"/>
                                        </p:tgtEl>
                                        <p:attrNameLst>
                                          <p:attrName>ppt_x</p:attrName>
                                          <p:attrName>ppt_y</p:attrName>
                                        </p:attrNameLst>
                                      </p:cBhvr>
                                      <p:rCtr x="58663" y="0"/>
                                    </p:animMotion>
                                  </p:childTnLst>
                                </p:cTn>
                              </p:par>
                              <p:par>
                                <p:cTn id="11" presetID="1" presetClass="entr" presetSubtype="0" fill="hold" nodeType="withEffect">
                                  <p:stCondLst>
                                    <p:cond delay="500"/>
                                  </p:stCondLst>
                                  <p:childTnLst>
                                    <p:set>
                                      <p:cBhvr>
                                        <p:cTn id="12" dur="1" fill="hold">
                                          <p:stCondLst>
                                            <p:cond delay="0"/>
                                          </p:stCondLst>
                                        </p:cTn>
                                        <p:tgtEl>
                                          <p:spTgt spid="7"/>
                                        </p:tgtEl>
                                        <p:attrNameLst>
                                          <p:attrName>style.visibility</p:attrName>
                                        </p:attrNameLst>
                                      </p:cBhvr>
                                      <p:to>
                                        <p:strVal val="visible"/>
                                      </p:to>
                                    </p:set>
                                  </p:childTnLst>
                                </p:cTn>
                              </p:par>
                              <p:par>
                                <p:cTn id="13" presetID="63" presetClass="path" presetSubtype="0" accel="50000" decel="50000" fill="hold" nodeType="withEffect">
                                  <p:stCondLst>
                                    <p:cond delay="500"/>
                                  </p:stCondLst>
                                  <p:childTnLst>
                                    <p:animMotion origin="layout" path="M 5E-6 -1.60494E-6 L 1.41598 -1.60494E-6 " pathEditMode="relative" rAng="0" ptsTypes="AA">
                                      <p:cBhvr>
                                        <p:cTn id="14" dur="1000" spd="-100000" fill="hold"/>
                                        <p:tgtEl>
                                          <p:spTgt spid="7"/>
                                        </p:tgtEl>
                                        <p:attrNameLst>
                                          <p:attrName>ppt_x</p:attrName>
                                          <p:attrName>ppt_y</p:attrName>
                                        </p:attrNameLst>
                                      </p:cBhvr>
                                      <p:rCtr x="70799" y="0"/>
                                    </p:animMotion>
                                  </p:childTnLst>
                                </p:cTn>
                              </p:par>
                              <p:par>
                                <p:cTn id="15" presetID="1" presetClass="entr" presetSubtype="0" fill="hold" nodeType="withEffect">
                                  <p:stCondLst>
                                    <p:cond delay="500"/>
                                  </p:stCondLst>
                                  <p:childTnLst>
                                    <p:set>
                                      <p:cBhvr>
                                        <p:cTn id="16" dur="1" fill="hold">
                                          <p:stCondLst>
                                            <p:cond delay="0"/>
                                          </p:stCondLst>
                                        </p:cTn>
                                        <p:tgtEl>
                                          <p:spTgt spid="9"/>
                                        </p:tgtEl>
                                        <p:attrNameLst>
                                          <p:attrName>style.visibility</p:attrName>
                                        </p:attrNameLst>
                                      </p:cBhvr>
                                      <p:to>
                                        <p:strVal val="visible"/>
                                      </p:to>
                                    </p:set>
                                  </p:childTnLst>
                                </p:cTn>
                              </p:par>
                              <p:par>
                                <p:cTn id="17" presetID="63" presetClass="path" presetSubtype="0" accel="50000" decel="50000" fill="hold" nodeType="withEffect">
                                  <p:stCondLst>
                                    <p:cond delay="500"/>
                                  </p:stCondLst>
                                  <p:childTnLst>
                                    <p:animMotion origin="layout" path="M 2.5E-6 -3.20988E-6 L 0.67066 -3.20988E-6 " pathEditMode="relative" rAng="0" ptsTypes="AA">
                                      <p:cBhvr>
                                        <p:cTn id="18" dur="1000" spd="-100000" fill="hold"/>
                                        <p:tgtEl>
                                          <p:spTgt spid="9"/>
                                        </p:tgtEl>
                                        <p:attrNameLst>
                                          <p:attrName>ppt_x</p:attrName>
                                          <p:attrName>ppt_y</p:attrName>
                                        </p:attrNameLst>
                                      </p:cBhvr>
                                      <p:rCtr x="33524" y="0"/>
                                    </p:animMotion>
                                  </p:childTnLst>
                                </p:cTn>
                              </p:par>
                              <p:par>
                                <p:cTn id="19" presetID="1" presetClass="entr" presetSubtype="0" fill="hold" grpId="1" nodeType="withEffect">
                                  <p:stCondLst>
                                    <p:cond delay="500"/>
                                  </p:stCondLst>
                                  <p:childTnLst>
                                    <p:set>
                                      <p:cBhvr>
                                        <p:cTn id="20" dur="1" fill="hold">
                                          <p:stCondLst>
                                            <p:cond delay="0"/>
                                          </p:stCondLst>
                                        </p:cTn>
                                        <p:tgtEl>
                                          <p:spTgt spid="6"/>
                                        </p:tgtEl>
                                        <p:attrNameLst>
                                          <p:attrName>style.visibility</p:attrName>
                                        </p:attrNameLst>
                                      </p:cBhvr>
                                      <p:to>
                                        <p:strVal val="visible"/>
                                      </p:to>
                                    </p:set>
                                  </p:childTnLst>
                                </p:cTn>
                              </p:par>
                              <p:par>
                                <p:cTn id="21" presetID="35" presetClass="path" presetSubtype="0" accel="50000" decel="50000" fill="hold" grpId="0" nodeType="withEffect">
                                  <p:stCondLst>
                                    <p:cond delay="500"/>
                                  </p:stCondLst>
                                  <p:childTnLst>
                                    <p:animMotion origin="layout" path="M -3.33333E-6 -1.23457E-7 L 1.175 -1.23457E-7 " pathEditMode="relative" rAng="0" ptsTypes="AA">
                                      <p:cBhvr>
                                        <p:cTn id="22" dur="1000" spd="-100000" fill="hold"/>
                                        <p:tgtEl>
                                          <p:spTgt spid="6"/>
                                        </p:tgtEl>
                                        <p:attrNameLst>
                                          <p:attrName>ppt_x</p:attrName>
                                          <p:attrName>ppt_y</p:attrName>
                                        </p:attrNameLst>
                                      </p:cBhvr>
                                      <p:rCtr x="58750" y="0"/>
                                    </p:animMotion>
                                  </p:childTnLst>
                                </p:cTn>
                              </p:par>
                              <p:par>
                                <p:cTn id="23" presetID="1" presetClass="entr" presetSubtype="0" fill="hold" grpId="1" nodeType="withEffect">
                                  <p:stCondLst>
                                    <p:cond delay="500"/>
                                  </p:stCondLst>
                                  <p:childTnLst>
                                    <p:set>
                                      <p:cBhvr>
                                        <p:cTn id="24" dur="1" fill="hold">
                                          <p:stCondLst>
                                            <p:cond delay="0"/>
                                          </p:stCondLst>
                                        </p:cTn>
                                        <p:tgtEl>
                                          <p:spTgt spid="4"/>
                                        </p:tgtEl>
                                        <p:attrNameLst>
                                          <p:attrName>style.visibility</p:attrName>
                                        </p:attrNameLst>
                                      </p:cBhvr>
                                      <p:to>
                                        <p:strVal val="visible"/>
                                      </p:to>
                                    </p:set>
                                  </p:childTnLst>
                                </p:cTn>
                              </p:par>
                              <p:par>
                                <p:cTn id="25" presetID="35" presetClass="path" presetSubtype="0" accel="50000" decel="50000" fill="hold" grpId="0" nodeType="withEffect">
                                  <p:stCondLst>
                                    <p:cond delay="500"/>
                                  </p:stCondLst>
                                  <p:childTnLst>
                                    <p:animMotion origin="layout" path="M -3.33333E-6 -4.44444E-6 L 1.17622 -4.44444E-6 " pathEditMode="relative" rAng="0" ptsTypes="AA">
                                      <p:cBhvr>
                                        <p:cTn id="26" dur="1000" spd="-100000" fill="hold"/>
                                        <p:tgtEl>
                                          <p:spTgt spid="4"/>
                                        </p:tgtEl>
                                        <p:attrNameLst>
                                          <p:attrName>ppt_x</p:attrName>
                                          <p:attrName>ppt_y</p:attrName>
                                        </p:attrNameLst>
                                      </p:cBhvr>
                                      <p:rCtr x="5880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p:tmplLst>
          <p:tmpl>
            <p:tnLst>
              <p:par>
                <p:cTn presetID="35" presetClass="path" presetSubtype="0" accel="50000" decel="50000" fill="hold" nodeType="withEffect">
                  <p:stCondLst>
                    <p:cond delay="500"/>
                  </p:stCondLst>
                  <p:childTnLst>
                    <p:animMotion origin="layout" path="M -3.33333E-6 -1.23457E-7 L 1.175 -1.23457E-7 " pathEditMode="relative" rAng="0" ptsTypes="AA">
                      <p:cBhvr>
                        <p:cTn dur="1000" spd="-100000" fill="hold"/>
                        <p:tgtEl>
                          <p:spTgt spid="6"/>
                        </p:tgtEl>
                        <p:attrNameLst>
                          <p:attrName>ppt_x</p:attrName>
                          <p:attrName>ppt_y</p:attrName>
                        </p:attrNameLst>
                      </p:cBhvr>
                      <p:rCtr x="58750" y="0"/>
                    </p:animMotion>
                  </p:childTnLst>
                </p:cTn>
              </p:par>
            </p:tnLst>
          </p:tmpl>
        </p:tmplLst>
      </p:bldP>
      <p:bldP spid="6" grpId="1">
        <p:tmplLst>
          <p:tmpl>
            <p:tnLst>
              <p:par>
                <p:cTn presetID="1" presetClass="entr" presetSubtype="0" fill="hold" nodeType="withEffect">
                  <p:stCondLst>
                    <p:cond delay="50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4" grpId="0">
        <p:tmplLst>
          <p:tmpl>
            <p:tnLst>
              <p:par>
                <p:cTn presetID="35" presetClass="path" presetSubtype="0" accel="50000" decel="50000" fill="hold" nodeType="withEffect">
                  <p:stCondLst>
                    <p:cond delay="500"/>
                  </p:stCondLst>
                  <p:childTnLst>
                    <p:animMotion origin="layout" path="M -3.33333E-6 -4.44444E-6 L 1.17622 -4.44444E-6 " pathEditMode="relative" rAng="0" ptsTypes="AA">
                      <p:cBhvr>
                        <p:cTn dur="1000" spd="-100000" fill="hold"/>
                        <p:tgtEl>
                          <p:spTgt spid="4"/>
                        </p:tgtEl>
                        <p:attrNameLst>
                          <p:attrName>ppt_x</p:attrName>
                          <p:attrName>ppt_y</p:attrName>
                        </p:attrNameLst>
                      </p:cBhvr>
                      <p:rCtr x="58802" y="0"/>
                    </p:animMotion>
                  </p:childTnLst>
                </p:cTn>
              </p:par>
            </p:tnLst>
          </p:tmpl>
        </p:tmplLst>
      </p:bldP>
      <p:bldP spid="4" grpId="1">
        <p:tmplLst>
          <p:tmpl>
            <p:tnLst>
              <p:par>
                <p:cTn presetID="1" presetClass="entr" presetSubtype="0" fill="hold" nodeType="withEffect">
                  <p:stCondLst>
                    <p:cond delay="500"/>
                  </p:stCondLst>
                  <p:childTnLst>
                    <p:set>
                      <p:cBhvr>
                        <p:cTn dur="1" fill="hold">
                          <p:stCondLst>
                            <p:cond delay="0"/>
                          </p:stCondLst>
                        </p:cTn>
                        <p:tgtEl>
                          <p:spTgt spid="4"/>
                        </p:tgtEl>
                        <p:attrNameLst>
                          <p:attrName>style.visibility</p:attrName>
                        </p:attrNameLst>
                      </p:cBhvr>
                      <p:to>
                        <p:strVal val="visible"/>
                      </p:to>
                    </p:set>
                  </p:childTnLst>
                </p:cTn>
              </p:par>
            </p:tnLst>
          </p:tmpl>
        </p:tmplLst>
      </p:bldP>
    </p:bld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accent2"/>
        </a:solidFill>
        <a:effectLst/>
      </p:bgPr>
    </p:bg>
    <p:spTree>
      <p:nvGrpSpPr>
        <p:cNvPr id="1" name=""/>
        <p:cNvGrpSpPr/>
        <p:nvPr/>
      </p:nvGrpSpPr>
      <p:grpSpPr>
        <a:xfrm>
          <a:off x="0" y="0"/>
          <a:ext cx="0" cy="0"/>
          <a:chOff x="0" y="0"/>
          <a:chExt cx="0" cy="0"/>
        </a:xfrm>
      </p:grpSpPr>
      <p:sp>
        <p:nvSpPr>
          <p:cNvPr id="4" name="Text Box 3"/>
          <p:cNvSpPr txBox="1">
            <a:spLocks noChangeArrowheads="1"/>
          </p:cNvSpPr>
          <p:nvPr userDrawn="1"/>
        </p:nvSpPr>
        <p:spPr bwMode="blackWhite">
          <a:xfrm>
            <a:off x="390627" y="4723724"/>
            <a:ext cx="8382000" cy="23083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algn="ctr" defTabSz="685666" eaLnBrk="0" hangingPunct="0"/>
            <a:r>
              <a:rPr lang="en-US" sz="500" dirty="0">
                <a:gradFill>
                  <a:gsLst>
                    <a:gs pos="0">
                      <a:srgbClr val="FFFFFF"/>
                    </a:gs>
                    <a:gs pos="100000">
                      <a:srgbClr val="FFFFFF"/>
                    </a:gs>
                  </a:gsLst>
                  <a:lin ang="5400000" scaled="0"/>
                </a:gradFill>
                <a:latin typeface="Segoe UI" pitchFamily="34" charset="0"/>
                <a:cs typeface="Arial" charset="0"/>
              </a:rPr>
              <a:t>© </a:t>
            </a:r>
            <a:r>
              <a:rPr lang="en-US" sz="500" dirty="0" smtClean="0">
                <a:gradFill>
                  <a:gsLst>
                    <a:gs pos="0">
                      <a:srgbClr val="FFFFFF"/>
                    </a:gs>
                    <a:gs pos="100000">
                      <a:srgbClr val="FFFFFF"/>
                    </a:gs>
                  </a:gsLst>
                  <a:lin ang="5400000" scaled="0"/>
                </a:gradFill>
                <a:latin typeface="Segoe UI" pitchFamily="34" charset="0"/>
                <a:cs typeface="Arial" charset="0"/>
              </a:rPr>
              <a:t>2012 Microsoft </a:t>
            </a:r>
            <a:r>
              <a:rPr lang="en-US" sz="500" dirty="0">
                <a:gradFill>
                  <a:gsLst>
                    <a:gs pos="0">
                      <a:srgbClr val="FFFFFF"/>
                    </a:gs>
                    <a:gs pos="100000">
                      <a:srgbClr val="FFFFFF"/>
                    </a:gs>
                  </a:gsLst>
                  <a:lin ang="5400000" scaled="0"/>
                </a:gradFill>
                <a:latin typeface="Segoe UI" pitchFamily="34" charset="0"/>
                <a:cs typeface="Arial" charset="0"/>
              </a:rPr>
              <a:t>Corporation. All rights reserved. Microsoft, Windows, Windows Vista and other product names are or may be registered trademarks and/or trademarks in the U.S. and/or other countries.</a:t>
            </a:r>
          </a:p>
          <a:p>
            <a:pPr algn="ctr" defTabSz="685666" eaLnBrk="0" hangingPunct="0"/>
            <a:r>
              <a:rPr lang="en-US" sz="500" dirty="0">
                <a:gradFill>
                  <a:gsLst>
                    <a:gs pos="0">
                      <a:srgbClr val="FFFFFF"/>
                    </a:gs>
                    <a:gs pos="100000">
                      <a:srgbClr val="FFFFFF"/>
                    </a:gs>
                  </a:gsLst>
                  <a:lin ang="5400000" scaled="0"/>
                </a:gradFill>
                <a:latin typeface="Segoe UI" pitchFamily="34" charset="0"/>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500" dirty="0" smtClean="0">
                <a:gradFill>
                  <a:gsLst>
                    <a:gs pos="0">
                      <a:srgbClr val="FFFFFF"/>
                    </a:gs>
                    <a:gs pos="100000">
                      <a:srgbClr val="FFFFFF"/>
                    </a:gs>
                  </a:gsLst>
                  <a:lin ang="5400000" scaled="0"/>
                </a:gradFill>
                <a:latin typeface="Segoe UI" pitchFamily="34" charset="0"/>
                <a:cs typeface="Arial" charset="0"/>
              </a:rPr>
              <a:t>MICROSOFT </a:t>
            </a:r>
            <a:r>
              <a:rPr lang="en-US" sz="500" dirty="0">
                <a:gradFill>
                  <a:gsLst>
                    <a:gs pos="0">
                      <a:srgbClr val="FFFFFF"/>
                    </a:gs>
                    <a:gs pos="100000">
                      <a:srgbClr val="FFFFFF"/>
                    </a:gs>
                  </a:gsLst>
                  <a:lin ang="5400000" scaled="0"/>
                </a:gradFill>
                <a:latin typeface="Segoe UI" pitchFamily="34" charset="0"/>
                <a:cs typeface="Arial" charset="0"/>
              </a:rPr>
              <a:t>MAKES NO WARRANTIES, EXPRESS, IMPLIED OR STATUTORY, AS TO THE INFORMATION IN THIS PRESENTATION.</a:t>
            </a: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77689" y="1396743"/>
            <a:ext cx="6388621" cy="2350013"/>
          </a:xfrm>
          <a:prstGeom prst="rect">
            <a:avLst/>
          </a:prstGeom>
        </p:spPr>
      </p:pic>
    </p:spTree>
    <p:extLst>
      <p:ext uri="{BB962C8B-B14F-4D97-AF65-F5344CB8AC3E}">
        <p14:creationId xmlns:p14="http://schemas.microsoft.com/office/powerpoint/2010/main" val="2951668502"/>
      </p:ext>
    </p:extLst>
  </p:cSld>
  <p:clrMapOvr>
    <a:masterClrMapping/>
  </p:clrMapOvr>
  <p:transition spd="slow">
    <p:push/>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3563523" y="2235543"/>
            <a:ext cx="5378551" cy="672414"/>
          </a:xfrm>
        </p:spPr>
        <p:txBody>
          <a:bodyPr wrap="square" lIns="0" tIns="0" rIns="0" bIns="0" anchor="ctr">
            <a:noAutofit/>
          </a:bodyPr>
          <a:lstStyle>
            <a:lvl1pPr>
              <a:lnSpc>
                <a:spcPct val="95000"/>
              </a:lnSpc>
              <a:spcBef>
                <a:spcPts val="0"/>
              </a:spcBef>
              <a:spcAft>
                <a:spcPts val="1200"/>
              </a:spcAft>
              <a:defRPr lang="en-US" sz="2647" kern="1200" dirty="0" smtClean="0">
                <a:gradFill>
                  <a:gsLst>
                    <a:gs pos="0">
                      <a:schemeClr val="tx1"/>
                    </a:gs>
                    <a:gs pos="100000">
                      <a:schemeClr val="tx1"/>
                    </a:gs>
                  </a:gsLst>
                  <a:lin ang="5400000" scaled="0"/>
                </a:gradFill>
                <a:latin typeface="+mj-lt"/>
                <a:ea typeface="+mn-ea"/>
                <a:cs typeface="+mn-cs"/>
              </a:defRPr>
            </a:lvl1pPr>
            <a:lvl2pPr>
              <a:lnSpc>
                <a:spcPct val="100000"/>
              </a:lnSpc>
              <a:spcBef>
                <a:spcPts val="600"/>
              </a:spcBef>
              <a:defRPr sz="1397">
                <a:solidFill>
                  <a:srgbClr val="FFFFFF"/>
                </a:solidFill>
              </a:defRPr>
            </a:lvl2pPr>
            <a:lvl3pPr>
              <a:lnSpc>
                <a:spcPct val="100000"/>
              </a:lnSpc>
              <a:spcBef>
                <a:spcPts val="600"/>
              </a:spcBef>
              <a:defRPr sz="1397">
                <a:solidFill>
                  <a:srgbClr val="FFFFFF"/>
                </a:solidFill>
              </a:defRPr>
            </a:lvl3pPr>
            <a:lvl4pPr>
              <a:lnSpc>
                <a:spcPct val="100000"/>
              </a:lnSpc>
              <a:spcBef>
                <a:spcPts val="600"/>
              </a:spcBef>
              <a:defRPr sz="1397">
                <a:solidFill>
                  <a:srgbClr val="FFFFFF"/>
                </a:solidFill>
              </a:defRPr>
            </a:lvl4pPr>
            <a:lvl5pPr>
              <a:lnSpc>
                <a:spcPct val="100000"/>
              </a:lnSpc>
              <a:spcBef>
                <a:spcPts val="600"/>
              </a:spcBef>
              <a:defRPr sz="1397">
                <a:solidFill>
                  <a:srgbClr val="FFFFFF"/>
                </a:solidFill>
              </a:defRPr>
            </a:lvl5pPr>
          </a:lstStyle>
          <a:p>
            <a:pPr marL="0" lvl="0" indent="0" algn="l" defTabSz="672186" rtl="0" eaLnBrk="1" latinLnBrk="0" hangingPunct="1">
              <a:spcBef>
                <a:spcPct val="20000"/>
              </a:spcBef>
              <a:buFont typeface="Arial" pitchFamily="34" charset="0"/>
              <a:buNone/>
            </a:pPr>
            <a:r>
              <a:rPr lang="en-US" smtClean="0"/>
              <a:t>Click to edit Master text styles</a:t>
            </a:r>
          </a:p>
        </p:txBody>
      </p:sp>
      <p:sp>
        <p:nvSpPr>
          <p:cNvPr id="15" name="Title 1"/>
          <p:cNvSpPr>
            <a:spLocks noGrp="1"/>
          </p:cNvSpPr>
          <p:nvPr>
            <p:ph type="ctrTitle" hasCustomPrompt="1"/>
          </p:nvPr>
        </p:nvSpPr>
        <p:spPr>
          <a:xfrm>
            <a:off x="201930" y="1130664"/>
            <a:ext cx="2890985" cy="2882172"/>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969696">
              <a:alpha val="80000"/>
            </a:srgbClr>
          </a:solidFill>
          <a:ln>
            <a:noFill/>
          </a:ln>
          <a:extLst/>
        </p:spPr>
        <p:txBody>
          <a:bodyPr vert="horz" wrap="square" lIns="91440" tIns="0" rIns="91440" bIns="0" numCol="1" anchor="ctr" anchorCtr="0" compatLnSpc="1">
            <a:prstTxWarp prst="textNoShape">
              <a:avLst/>
            </a:prstTxWarp>
            <a:noAutofit/>
          </a:bodyPr>
          <a:lstStyle>
            <a:lvl1pPr>
              <a:lnSpc>
                <a:spcPct val="95000"/>
              </a:lnSpc>
              <a:defRPr lang="en-US" sz="294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914173"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4208134624"/>
      </p:ext>
    </p:extLst>
  </p:cSld>
  <p:clrMapOvr>
    <a:masterClrMapping/>
  </p:clrMapOvr>
  <p:timing>
    <p:tnLst>
      <p:par>
        <p:cTn id="1" dur="indefinite" restart="never" nodeType="tmRoot"/>
      </p:par>
    </p:tnLst>
  </p:timing>
  <p:extLst>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1_Custom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29" y="1226937"/>
            <a:ext cx="2016956" cy="3697095"/>
          </a:xfrm>
        </p:spPr>
        <p:txBody>
          <a:bodyPr vert="horz" lIns="0" tIns="0" rIns="0" bIns="0" rtlCol="0">
            <a:noAutofit/>
          </a:bodyPr>
          <a:lstStyle>
            <a:lvl1pPr>
              <a:defRPr lang="en-US" sz="1765" dirty="0" smtClean="0">
                <a:latin typeface="+mn-lt"/>
                <a:ea typeface="+mj-ea"/>
                <a:cs typeface="+mj-cs"/>
              </a:defRPr>
            </a:lvl1pPr>
          </a:lstStyle>
          <a:p>
            <a:pPr lvl="0">
              <a:spcBef>
                <a:spcPct val="0"/>
              </a:spcBef>
            </a:pPr>
            <a:r>
              <a:rPr lang="en-US" dirty="0" smtClean="0"/>
              <a:t>Click to edit Master text styles</a:t>
            </a:r>
          </a:p>
        </p:txBody>
      </p:sp>
      <p:sp>
        <p:nvSpPr>
          <p:cNvPr id="2" name="Title 1"/>
          <p:cNvSpPr>
            <a:spLocks noGrp="1"/>
          </p:cNvSpPr>
          <p:nvPr>
            <p:ph type="title" hasCustomPrompt="1"/>
          </p:nvPr>
        </p:nvSpPr>
        <p:spPr/>
        <p:txBody>
          <a:bodyPr lIns="0" tIns="0" rIns="0" bIns="0"/>
          <a:lstStyle/>
          <a:p>
            <a:r>
              <a:rPr lang="en-US" dirty="0" smtClean="0"/>
              <a:t>Click to edit master title style</a:t>
            </a:r>
            <a:endParaRPr lang="en-US" dirty="0"/>
          </a:p>
        </p:txBody>
      </p:sp>
    </p:spTree>
    <p:extLst>
      <p:ext uri="{BB962C8B-B14F-4D97-AF65-F5344CB8AC3E}">
        <p14:creationId xmlns:p14="http://schemas.microsoft.com/office/powerpoint/2010/main" val="323183040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ext Only_Large">
    <p:bg>
      <p:bgPr>
        <a:solidFill>
          <a:srgbClr val="505050"/>
        </a:solidFill>
        <a:effectLst/>
      </p:bgPr>
    </p:bg>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874249" y="1563130"/>
            <a:ext cx="7395505" cy="366639"/>
          </a:xfrm>
        </p:spPr>
        <p:txBody>
          <a:bodyPr/>
          <a:lstStyle>
            <a:lvl1pPr>
              <a:defRPr sz="2647"/>
            </a:lvl1pPr>
          </a:lstStyle>
          <a:p>
            <a:r>
              <a:rPr lang="en-US" dirty="0" smtClean="0"/>
              <a:t>Click to edit master title style</a:t>
            </a:r>
            <a:endParaRPr lang="en-US" dirty="0"/>
          </a:p>
        </p:txBody>
      </p:sp>
    </p:spTree>
    <p:extLst>
      <p:ext uri="{BB962C8B-B14F-4D97-AF65-F5344CB8AC3E}">
        <p14:creationId xmlns:p14="http://schemas.microsoft.com/office/powerpoint/2010/main" val="377943873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x">
  <p:cSld name="1_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mj-lt"/>
              </a:defRPr>
            </a:lvl1pPr>
          </a:lstStyle>
          <a:p>
            <a:r>
              <a:rPr lang="en-US" dirty="0" smtClean="0"/>
              <a:t>Click to edit Master title style</a:t>
            </a:r>
            <a:endParaRPr lang="en-GB" dirty="0"/>
          </a:p>
        </p:txBody>
      </p:sp>
      <p:sp>
        <p:nvSpPr>
          <p:cNvPr id="3" name="Text Placeholder 2"/>
          <p:cNvSpPr>
            <a:spLocks noGrp="1"/>
          </p:cNvSpPr>
          <p:nvPr>
            <p:ph type="body" idx="1"/>
          </p:nvPr>
        </p:nvSpPr>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4" name="Footer Placeholder 3"/>
          <p:cNvSpPr>
            <a:spLocks noGrp="1"/>
          </p:cNvSpPr>
          <p:nvPr>
            <p:ph type="ftr" sz="quarter" idx="10"/>
          </p:nvPr>
        </p:nvSpPr>
        <p:spPr>
          <a:xfrm>
            <a:off x="609601" y="4686162"/>
            <a:ext cx="5421083" cy="273844"/>
          </a:xfrm>
          <a:prstGeom prst="rect">
            <a:avLst/>
          </a:prstGeom>
        </p:spPr>
        <p:txBody>
          <a:bodyPr/>
          <a:lstStyle>
            <a:lvl1pPr>
              <a:defRPr/>
            </a:lvl1pPr>
          </a:lstStyle>
          <a:p>
            <a:endParaRPr lang="en-GB"/>
          </a:p>
        </p:txBody>
      </p:sp>
      <p:sp>
        <p:nvSpPr>
          <p:cNvPr id="5" name="Slide Number Placeholder 4"/>
          <p:cNvSpPr>
            <a:spLocks noGrp="1"/>
          </p:cNvSpPr>
          <p:nvPr>
            <p:ph type="sldNum" sz="quarter" idx="11"/>
          </p:nvPr>
        </p:nvSpPr>
        <p:spPr>
          <a:xfrm>
            <a:off x="0" y="954167"/>
            <a:ext cx="533400" cy="183357"/>
          </a:xfrm>
          <a:prstGeom prst="rect">
            <a:avLst/>
          </a:prstGeom>
        </p:spPr>
        <p:txBody>
          <a:bodyPr/>
          <a:lstStyle>
            <a:lvl1pPr>
              <a:defRPr/>
            </a:lvl1pPr>
          </a:lstStyle>
          <a:p>
            <a:fld id="{8BAA82A5-D41F-40B6-864A-06BCCF57D3E7}" type="slidenum">
              <a:rPr lang="en-GB"/>
              <a:pPr/>
              <a:t>‹#›</a:t>
            </a:fld>
            <a:endParaRPr lang="en-GB"/>
          </a:p>
        </p:txBody>
      </p:sp>
      <p:sp>
        <p:nvSpPr>
          <p:cNvPr id="6" name="Date Placeholder 5"/>
          <p:cNvSpPr>
            <a:spLocks noGrp="1"/>
          </p:cNvSpPr>
          <p:nvPr>
            <p:ph type="dt" sz="half" idx="12"/>
          </p:nvPr>
        </p:nvSpPr>
        <p:spPr>
          <a:xfrm>
            <a:off x="6096000" y="4686308"/>
            <a:ext cx="2667000" cy="273844"/>
          </a:xfrm>
          <a:prstGeom prst="rect">
            <a:avLst/>
          </a:prstGeom>
        </p:spPr>
        <p:txBody>
          <a:bodyPr/>
          <a:lstStyle>
            <a:lvl1pPr>
              <a:defRPr/>
            </a:lvl1pPr>
          </a:lstStyle>
          <a:p>
            <a:endParaRPr lang="en-GB"/>
          </a:p>
        </p:txBody>
      </p:sp>
    </p:spTree>
    <p:extLst>
      <p:ext uri="{BB962C8B-B14F-4D97-AF65-F5344CB8AC3E}">
        <p14:creationId xmlns:p14="http://schemas.microsoft.com/office/powerpoint/2010/main" val="171180282"/>
      </p:ext>
    </p:extLst>
  </p:cSld>
  <p:clrMapOvr>
    <a:masterClrMapping/>
  </p:clrMapOv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2_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341730" y="1745530"/>
            <a:ext cx="8382000" cy="567848"/>
          </a:xfrm>
        </p:spPr>
        <p:txBody>
          <a:bodyPr/>
          <a:lstStyle>
            <a:lvl1pPr algn="ctr">
              <a:defRPr>
                <a:latin typeface="+mj-lt"/>
              </a:defRPr>
            </a:lvl1pPr>
          </a:lstStyle>
          <a:p>
            <a:r>
              <a:rPr lang="en-US" dirty="0" smtClean="0"/>
              <a:t>Click to edit Master title style</a:t>
            </a:r>
            <a:endParaRPr lang="en-GB" dirty="0"/>
          </a:p>
        </p:txBody>
      </p:sp>
    </p:spTree>
    <p:extLst>
      <p:ext uri="{BB962C8B-B14F-4D97-AF65-F5344CB8AC3E}">
        <p14:creationId xmlns:p14="http://schemas.microsoft.com/office/powerpoint/2010/main" val="1669880080"/>
      </p:ext>
    </p:extLst>
  </p:cSld>
  <p:clrMapOvr>
    <a:masterClrMapping/>
  </p:clrMapOv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lide_Color  2">
    <p:spTree>
      <p:nvGrpSpPr>
        <p:cNvPr id="1" name=""/>
        <p:cNvGrpSpPr/>
        <p:nvPr/>
      </p:nvGrpSpPr>
      <p:grpSpPr>
        <a:xfrm>
          <a:off x="0" y="0"/>
          <a:ext cx="0" cy="0"/>
          <a:chOff x="0" y="0"/>
          <a:chExt cx="0" cy="0"/>
        </a:xfrm>
      </p:grpSpPr>
      <p:sp>
        <p:nvSpPr>
          <p:cNvPr id="7" name="Text Placeholder 6"/>
          <p:cNvSpPr>
            <a:spLocks noGrp="1"/>
          </p:cNvSpPr>
          <p:nvPr>
            <p:ph type="body" sz="quarter" idx="11"/>
          </p:nvPr>
        </p:nvSpPr>
        <p:spPr>
          <a:xfrm>
            <a:off x="201929" y="4252785"/>
            <a:ext cx="8740142" cy="672414"/>
          </a:xfrm>
        </p:spPr>
        <p:txBody>
          <a:bodyPr lIns="0" tIns="0" rIns="0" bIns="0" anchor="b">
            <a:noAutofit/>
          </a:bodyPr>
          <a:lstStyle>
            <a:lvl1pPr>
              <a:defRPr sz="1471" baseline="0">
                <a:latin typeface="+mn-lt"/>
              </a:defRPr>
            </a:lvl1pPr>
          </a:lstStyle>
          <a:p>
            <a:pPr lvl="0"/>
            <a:r>
              <a:rPr lang="en-US" smtClean="0"/>
              <a:t>Click to edit Master text styles</a:t>
            </a:r>
          </a:p>
        </p:txBody>
      </p:sp>
      <p:sp>
        <p:nvSpPr>
          <p:cNvPr id="2" name="Title 1"/>
          <p:cNvSpPr>
            <a:spLocks noGrp="1"/>
          </p:cNvSpPr>
          <p:nvPr>
            <p:ph type="title" hasCustomPrompt="1"/>
          </p:nvPr>
        </p:nvSpPr>
        <p:spPr>
          <a:xfrm>
            <a:off x="201930" y="2236127"/>
            <a:ext cx="8740141" cy="671247"/>
          </a:xfrm>
        </p:spPr>
        <p:txBody>
          <a:bodyPr lIns="0" tIns="0" rIns="0" bIns="0"/>
          <a:lstStyle>
            <a:lvl1pPr>
              <a:defRPr sz="3971"/>
            </a:lvl1pPr>
          </a:lstStyle>
          <a:p>
            <a:r>
              <a:rPr lang="en-US" dirty="0" smtClean="0"/>
              <a:t>Click to edit master title style</a:t>
            </a:r>
            <a:endParaRPr lang="en-US" dirty="0"/>
          </a:p>
        </p:txBody>
      </p:sp>
    </p:spTree>
    <p:extLst>
      <p:ext uri="{BB962C8B-B14F-4D97-AF65-F5344CB8AC3E}">
        <p14:creationId xmlns:p14="http://schemas.microsoft.com/office/powerpoint/2010/main" val="102549194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mp; Content Layout">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lIns="0" tIns="0" rIns="0" bIns="0"/>
          <a:lstStyle/>
          <a:p>
            <a:r>
              <a:rPr lang="en-US" dirty="0" smtClean="0"/>
              <a:t>Click to edit master title style</a:t>
            </a:r>
            <a:endParaRPr lang="en-US" dirty="0"/>
          </a:p>
        </p:txBody>
      </p:sp>
      <p:sp>
        <p:nvSpPr>
          <p:cNvPr id="5" name="Text Placeholder 4"/>
          <p:cNvSpPr>
            <a:spLocks noGrp="1"/>
          </p:cNvSpPr>
          <p:nvPr>
            <p:ph type="body" sz="quarter" idx="10"/>
          </p:nvPr>
        </p:nvSpPr>
        <p:spPr>
          <a:xfrm>
            <a:off x="201929" y="1226922"/>
            <a:ext cx="8740142" cy="3697109"/>
          </a:xfrm>
        </p:spPr>
        <p:txBody>
          <a:bodyPr lIns="0" tIns="0" rIns="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089423757"/>
      </p:ext>
    </p:extLst>
  </p:cSld>
  <p:clrMapOvr>
    <a:masterClrMapping/>
  </p:clrMapOvr>
  <p:extLst>
    <p:ext uri="{DCECCB84-F9BA-43D5-87BE-67443E8EF086}">
      <p15:sldGuideLst xmlns:p15="http://schemas.microsoft.com/office/powerpoint/2012/main">
        <p15:guide id="1" orient="horz" pos="1051">
          <p15:clr>
            <a:srgbClr val="FBAE40"/>
          </p15:clr>
        </p15:guide>
        <p15:guide id="2" pos="3917">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mp; Content 2">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555045" y="1226937"/>
            <a:ext cx="6387028" cy="3698263"/>
          </a:xfrm>
        </p:spPr>
        <p:txBody>
          <a:bodyPr lIns="0" tIns="0" rIns="0" bIns="0">
            <a:noAutofit/>
          </a:bodyPr>
          <a:lstStyle>
            <a:lvl1pPr>
              <a:defRPr sz="2647"/>
            </a:lvl1pPr>
            <a:lvl2pPr>
              <a:defRPr sz="2059"/>
            </a:lvl2pPr>
            <a:lvl3pPr>
              <a:defRPr sz="1765"/>
            </a:lvl3pPr>
            <a:lvl4pPr>
              <a:defRPr sz="1471"/>
            </a:lvl4pPr>
            <a:lvl5pPr>
              <a:defRPr sz="132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201929" y="1226937"/>
            <a:ext cx="2016956" cy="3698263"/>
          </a:xfrm>
        </p:spPr>
        <p:txBody>
          <a:bodyPr lIns="0" tIns="0" rIns="0" bIns="0">
            <a:noAutofit/>
          </a:bodyPr>
          <a:lstStyle>
            <a:lvl1pPr algn="l" defTabSz="672186" rtl="0" eaLnBrk="1" latinLnBrk="0" hangingPunct="1">
              <a:spcBef>
                <a:spcPct val="0"/>
              </a:spcBef>
              <a:buNone/>
              <a:defRPr lang="en-US" sz="1765" kern="1200" dirty="0" smtClean="0">
                <a:gradFill>
                  <a:gsLst>
                    <a:gs pos="0">
                      <a:schemeClr val="tx1"/>
                    </a:gs>
                    <a:gs pos="100000">
                      <a:schemeClr val="tx1"/>
                    </a:gs>
                  </a:gsLst>
                  <a:lin ang="5400000" scaled="0"/>
                </a:gradFill>
                <a:latin typeface="+mn-lt"/>
                <a:ea typeface="+mj-ea"/>
                <a:cs typeface="+mj-cs"/>
              </a:defRPr>
            </a:lvl1pPr>
            <a:lvl2pPr algn="l" defTabSz="672186" rtl="0" eaLnBrk="1" latinLnBrk="0" hangingPunct="1">
              <a:spcBef>
                <a:spcPct val="0"/>
              </a:spcBef>
              <a:buNone/>
              <a:defRPr lang="en-US" sz="1176" kern="1200" dirty="0" smtClean="0">
                <a:gradFill>
                  <a:gsLst>
                    <a:gs pos="0">
                      <a:schemeClr val="tx1"/>
                    </a:gs>
                    <a:gs pos="100000">
                      <a:schemeClr val="tx1"/>
                    </a:gs>
                  </a:gsLst>
                  <a:lin ang="5400000" scaled="0"/>
                </a:gradFill>
                <a:latin typeface="+mn-lt"/>
                <a:ea typeface="+mj-ea"/>
                <a:cs typeface="+mj-cs"/>
              </a:defRPr>
            </a:lvl2pPr>
            <a:lvl3pPr marL="168046" indent="0" algn="l" defTabSz="672186" rtl="0" eaLnBrk="1" latinLnBrk="0" hangingPunct="1">
              <a:spcBef>
                <a:spcPct val="0"/>
              </a:spcBef>
              <a:buNone/>
              <a:defRPr lang="en-US" sz="1176" kern="1200" dirty="0" smtClean="0">
                <a:gradFill>
                  <a:gsLst>
                    <a:gs pos="0">
                      <a:schemeClr val="tx1"/>
                    </a:gs>
                    <a:gs pos="100000">
                      <a:schemeClr val="tx1"/>
                    </a:gs>
                  </a:gsLst>
                  <a:lin ang="5400000" scaled="0"/>
                </a:gradFill>
                <a:latin typeface="+mn-lt"/>
                <a:ea typeface="+mj-ea"/>
                <a:cs typeface="+mj-cs"/>
              </a:defRPr>
            </a:lvl3pPr>
            <a:lvl4pPr marL="336092" indent="0" algn="l" defTabSz="672186" rtl="0" eaLnBrk="1" latinLnBrk="0" hangingPunct="1">
              <a:spcBef>
                <a:spcPct val="0"/>
              </a:spcBef>
              <a:buNone/>
              <a:defRPr lang="en-US" sz="1176" kern="1200" dirty="0" smtClean="0">
                <a:gradFill>
                  <a:gsLst>
                    <a:gs pos="0">
                      <a:schemeClr val="tx1"/>
                    </a:gs>
                    <a:gs pos="100000">
                      <a:schemeClr val="tx1"/>
                    </a:gs>
                  </a:gsLst>
                  <a:lin ang="5400000" scaled="0"/>
                </a:gradFill>
                <a:latin typeface="+mn-lt"/>
                <a:ea typeface="+mj-ea"/>
                <a:cs typeface="+mj-cs"/>
              </a:defRPr>
            </a:lvl4pPr>
            <a:lvl5pPr marL="543818" indent="0" algn="l" defTabSz="672186" rtl="0" eaLnBrk="1" latinLnBrk="0" hangingPunct="1">
              <a:spcBef>
                <a:spcPct val="0"/>
              </a:spcBef>
              <a:buNone/>
              <a:defRPr lang="en-US" sz="1176" kern="1200" dirty="0">
                <a:gradFill>
                  <a:gsLst>
                    <a:gs pos="0">
                      <a:schemeClr val="tx1"/>
                    </a:gs>
                    <a:gs pos="100000">
                      <a:schemeClr val="tx1"/>
                    </a:gs>
                  </a:gsLst>
                  <a:lin ang="5400000" scaled="0"/>
                </a:gradFill>
                <a:latin typeface="+mn-lt"/>
                <a:ea typeface="+mj-ea"/>
                <a:cs typeface="+mj-cs"/>
              </a:defRPr>
            </a:lvl5pPr>
          </a:lstStyle>
          <a:p>
            <a:pPr lvl="0"/>
            <a:r>
              <a:rPr lang="en-US" smtClean="0"/>
              <a:t>Click to edit Master text styles</a:t>
            </a:r>
          </a:p>
        </p:txBody>
      </p:sp>
      <p:sp>
        <p:nvSpPr>
          <p:cNvPr id="3" name="Title 2"/>
          <p:cNvSpPr>
            <a:spLocks noGrp="1"/>
          </p:cNvSpPr>
          <p:nvPr>
            <p:ph type="title" hasCustomPrompt="1"/>
          </p:nvPr>
        </p:nvSpPr>
        <p:spPr/>
        <p:txBody>
          <a:bodyPr lIns="0" tIns="0" rIns="0" bIns="0"/>
          <a:lstStyle/>
          <a:p>
            <a:r>
              <a:rPr lang="en-US" dirty="0" smtClean="0"/>
              <a:t>Click to edit master title style</a:t>
            </a:r>
            <a:endParaRPr lang="en-US" dirty="0"/>
          </a:p>
        </p:txBody>
      </p:sp>
    </p:spTree>
    <p:extLst>
      <p:ext uri="{BB962C8B-B14F-4D97-AF65-F5344CB8AC3E}">
        <p14:creationId xmlns:p14="http://schemas.microsoft.com/office/powerpoint/2010/main" val="1235904042"/>
      </p:ext>
    </p:extLst>
  </p:cSld>
  <p:clrMapOvr>
    <a:masterClrMapping/>
  </p:clrMapOvr>
  <p:extLst>
    <p:ext uri="{DCECCB84-F9BA-43D5-87BE-67443E8EF086}">
      <p15:sldGuideLst xmlns:p15="http://schemas.microsoft.com/office/powerpoint/2012/main">
        <p15:guide id="1" orient="horz" pos="1051">
          <p15:clr>
            <a:srgbClr val="FBAE40"/>
          </p15:clr>
        </p15:guide>
        <p15:guide id="2" pos="173">
          <p15:clr>
            <a:srgbClr val="FBAE40"/>
          </p15:clr>
        </p15:guide>
        <p15:guide id="3" pos="1901">
          <p15:clr>
            <a:srgbClr val="FBAE40"/>
          </p15:clr>
        </p15:guide>
        <p15:guide id="4" pos="2189">
          <p15:clr>
            <a:srgbClr val="FBAE40"/>
          </p15:clr>
        </p15:guide>
        <p15:guide id="5" orient="horz" pos="4219">
          <p15:clr>
            <a:srgbClr val="FBAE40"/>
          </p15:clr>
        </p15:guide>
        <p15:guide id="6" orient="horz" pos="763">
          <p15:clr>
            <a:srgbClr val="FBAE40"/>
          </p15:clr>
        </p15:guide>
        <p15:guide id="7" orient="horz" pos="187">
          <p15:clr>
            <a:srgbClr val="FBAE40"/>
          </p15:clr>
        </p15:guide>
        <p15:guide id="8" pos="7661">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ext Only_Large">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874249" y="1563130"/>
            <a:ext cx="7395505" cy="671247"/>
          </a:xfrm>
        </p:spPr>
        <p:txBody>
          <a:bodyPr/>
          <a:lstStyle>
            <a:lvl1pPr>
              <a:defRPr sz="2647"/>
            </a:lvl1pPr>
          </a:lstStyle>
          <a:p>
            <a:r>
              <a:rPr lang="en-US" dirty="0" smtClean="0"/>
              <a:t>Click to edit master title style</a:t>
            </a:r>
            <a:endParaRPr lang="en-US" dirty="0"/>
          </a:p>
        </p:txBody>
      </p:sp>
    </p:spTree>
    <p:extLst>
      <p:ext uri="{BB962C8B-B14F-4D97-AF65-F5344CB8AC3E}">
        <p14:creationId xmlns:p14="http://schemas.microsoft.com/office/powerpoint/2010/main" val="5755193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Agenda</a:t>
            </a:r>
            <a:endParaRPr lang="en-US" dirty="0"/>
          </a:p>
        </p:txBody>
      </p:sp>
      <p:sp>
        <p:nvSpPr>
          <p:cNvPr id="11" name="Content Placeholder 12"/>
          <p:cNvSpPr>
            <a:spLocks noGrp="1"/>
          </p:cNvSpPr>
          <p:nvPr>
            <p:ph sz="quarter" idx="10" hasCustomPrompt="1"/>
          </p:nvPr>
        </p:nvSpPr>
        <p:spPr>
          <a:xfrm>
            <a:off x="468312" y="1347788"/>
            <a:ext cx="6551613" cy="3240088"/>
          </a:xfrm>
        </p:spPr>
        <p:txBody>
          <a:bodyPr/>
          <a:lstStyle>
            <a:lvl1pPr marL="0" indent="0">
              <a:buNone/>
              <a:tabLst>
                <a:tab pos="5703854" algn="l"/>
              </a:tabLst>
              <a:defRPr sz="3000" baseline="0">
                <a:solidFill>
                  <a:schemeClr val="accent2"/>
                </a:solidFill>
              </a:defRPr>
            </a:lvl1pPr>
            <a:lvl2pPr marL="0" indent="0">
              <a:buNone/>
              <a:tabLst>
                <a:tab pos="5703854" algn="l"/>
              </a:tabLst>
              <a:defRPr sz="1500">
                <a:latin typeface="+mn-lt"/>
              </a:defRPr>
            </a:lvl2pPr>
            <a:lvl3pPr marL="345327" indent="-172664">
              <a:tabLst>
                <a:tab pos="5703854" algn="l"/>
              </a:tabLst>
              <a:defRPr sz="1500" baseline="0">
                <a:latin typeface="+mn-lt"/>
              </a:defRPr>
            </a:lvl3pPr>
          </a:lstStyle>
          <a:p>
            <a:pPr lvl="0"/>
            <a:r>
              <a:rPr lang="en-US" dirty="0" smtClean="0"/>
              <a:t>Topic	xx</a:t>
            </a:r>
          </a:p>
          <a:p>
            <a:pPr lvl="1"/>
            <a:r>
              <a:rPr lang="en-US" dirty="0" smtClean="0"/>
              <a:t>Subtopic	xx</a:t>
            </a:r>
          </a:p>
          <a:p>
            <a:pPr lvl="0"/>
            <a:r>
              <a:rPr lang="en-US" dirty="0" smtClean="0"/>
              <a:t>Topic	xx</a:t>
            </a:r>
          </a:p>
          <a:p>
            <a:pPr lvl="1"/>
            <a:r>
              <a:rPr lang="en-US" dirty="0" smtClean="0"/>
              <a:t>Subtopic	xx</a:t>
            </a:r>
          </a:p>
        </p:txBody>
      </p:sp>
      <p:sp>
        <p:nvSpPr>
          <p:cNvPr id="12" name="Rectangle 11"/>
          <p:cNvSpPr/>
          <p:nvPr userDrawn="1"/>
        </p:nvSpPr>
        <p:spPr bwMode="auto">
          <a:xfrm>
            <a:off x="7092950" y="1347788"/>
            <a:ext cx="1582738" cy="157638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9" tIns="34295" rIns="34295" bIns="68589" numCol="1" spcCol="0" rtlCol="0" fromWordArt="0" anchor="b" anchorCtr="0" forceAA="0" compatLnSpc="1">
            <a:prstTxWarp prst="textNoShape">
              <a:avLst/>
            </a:prstTxWarp>
            <a:noAutofit/>
          </a:bodyPr>
          <a:lstStyle/>
          <a:p>
            <a:pPr algn="ctr" defTabSz="685666" fontAlgn="base">
              <a:spcBef>
                <a:spcPct val="0"/>
              </a:spcBef>
              <a:spcAft>
                <a:spcPct val="0"/>
              </a:spcAft>
            </a:pPr>
            <a:endParaRPr lang="en-US" spc="-38"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pic>
        <p:nvPicPr>
          <p:cNvPr id="3075" name="Picture 3" descr="C:\Temp\Agenda.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7639041" y="1668159"/>
            <a:ext cx="481512" cy="957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userDrawn="1"/>
        </p:nvSpPr>
        <p:spPr>
          <a:xfrm>
            <a:off x="7180299" y="2659189"/>
            <a:ext cx="613951" cy="215444"/>
          </a:xfrm>
          <a:prstGeom prst="rect">
            <a:avLst/>
          </a:prstGeom>
          <a:noFill/>
        </p:spPr>
        <p:txBody>
          <a:bodyPr wrap="none" lIns="0" tIns="0" rIns="0" bIns="0" rtlCol="0">
            <a:spAutoFit/>
          </a:bodyPr>
          <a:lstStyle/>
          <a:p>
            <a:r>
              <a:rPr lang="en-US" sz="1400" dirty="0" smtClean="0">
                <a:solidFill>
                  <a:schemeClr val="bg1"/>
                </a:solidFill>
                <a:latin typeface="+mn-lt"/>
              </a:rPr>
              <a:t>Agenda</a:t>
            </a:r>
          </a:p>
        </p:txBody>
      </p:sp>
    </p:spTree>
    <p:extLst>
      <p:ext uri="{BB962C8B-B14F-4D97-AF65-F5344CB8AC3E}">
        <p14:creationId xmlns:p14="http://schemas.microsoft.com/office/powerpoint/2010/main" val="85167784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nodeType="afterEffect">
                                  <p:stCondLst>
                                    <p:cond delay="0"/>
                                  </p:stCondLst>
                                  <p:childTnLst>
                                    <p:animMotion origin="layout" path="M 3.70409E-6 -1.11111E-6 L 3.70409E-6 -0.05393 " pathEditMode="relative" rAng="0" ptsTypes="AA">
                                      <p:cBhvr>
                                        <p:cTn id="6" dur="500" fill="hold"/>
                                        <p:tgtEl>
                                          <p:spTgt spid="3075"/>
                                        </p:tgtEl>
                                        <p:attrNameLst>
                                          <p:attrName>ppt_x</p:attrName>
                                          <p:attrName>ppt_y</p:attrName>
                                        </p:attrNameLst>
                                      </p:cBhvr>
                                      <p:rCtr x="0" y="-2708"/>
                                    </p:animMotion>
                                  </p:childTnLst>
                                </p:cTn>
                              </p:par>
                              <p:par>
                                <p:cTn id="7" presetID="1" presetClass="entr" presetSubtype="0" fill="hold" grpId="0" nodeType="withEffect">
                                  <p:stCondLst>
                                    <p:cond delay="500"/>
                                  </p:stCondLst>
                                  <p:childTnLst>
                                    <p:set>
                                      <p:cBhvr>
                                        <p:cTn id="8" dur="1" fill="hold">
                                          <p:stCondLst>
                                            <p:cond delay="0"/>
                                          </p:stCondLst>
                                        </p:cTn>
                                        <p:tgtEl>
                                          <p:spTgt spid="14"/>
                                        </p:tgtEl>
                                        <p:attrNameLst>
                                          <p:attrName>style.visibility</p:attrName>
                                        </p:attrNameLst>
                                      </p:cBhvr>
                                      <p:to>
                                        <p:strVal val="visible"/>
                                      </p:to>
                                    </p:set>
                                  </p:childTnLst>
                                </p:cTn>
                              </p:par>
                              <p:par>
                                <p:cTn id="9" presetID="42" presetClass="path" presetSubtype="0" accel="50000" decel="50000" fill="hold" grpId="1" nodeType="withEffect">
                                  <p:stCondLst>
                                    <p:cond delay="500"/>
                                  </p:stCondLst>
                                  <p:childTnLst>
                                    <p:animMotion origin="layout" path="M -4.17296E-6 2.96296E-6 L -4.17296E-6 0.04722 " pathEditMode="relative" rAng="0" ptsTypes="AA">
                                      <p:cBhvr>
                                        <p:cTn id="10" dur="500" spd="-100000" fill="hold"/>
                                        <p:tgtEl>
                                          <p:spTgt spid="14"/>
                                        </p:tgtEl>
                                        <p:attrNameLst>
                                          <p:attrName>ppt_x</p:attrName>
                                          <p:attrName>ppt_y</p:attrName>
                                        </p:attrNameLst>
                                      </p:cBhvr>
                                      <p:rCtr x="0" y="236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29" y="1226937"/>
            <a:ext cx="2016956" cy="3697095"/>
          </a:xfrm>
        </p:spPr>
        <p:txBody>
          <a:bodyPr vert="horz" lIns="0" tIns="0" rIns="0" bIns="0" rtlCol="0">
            <a:noAutofit/>
          </a:bodyPr>
          <a:lstStyle>
            <a:lvl1pPr>
              <a:defRPr lang="en-US" sz="1765" dirty="0" smtClean="0">
                <a:latin typeface="+mn-lt"/>
                <a:ea typeface="+mj-ea"/>
                <a:cs typeface="+mj-cs"/>
              </a:defRPr>
            </a:lvl1pPr>
          </a:lstStyle>
          <a:p>
            <a:pPr lvl="0">
              <a:spcBef>
                <a:spcPct val="0"/>
              </a:spcBef>
            </a:pPr>
            <a:r>
              <a:rPr lang="en-US" smtClean="0"/>
              <a:t>Click to edit Master text styles</a:t>
            </a:r>
          </a:p>
        </p:txBody>
      </p:sp>
      <p:sp>
        <p:nvSpPr>
          <p:cNvPr id="2" name="Title 1"/>
          <p:cNvSpPr>
            <a:spLocks noGrp="1"/>
          </p:cNvSpPr>
          <p:nvPr>
            <p:ph type="title" hasCustomPrompt="1"/>
          </p:nvPr>
        </p:nvSpPr>
        <p:spPr/>
        <p:txBody>
          <a:bodyPr lIns="0" tIns="0" rIns="0" bIns="0"/>
          <a:lstStyle/>
          <a:p>
            <a:r>
              <a:rPr lang="en-US" dirty="0" smtClean="0"/>
              <a:t>Click to edit master title style</a:t>
            </a:r>
            <a:endParaRPr lang="en-US" dirty="0"/>
          </a:p>
        </p:txBody>
      </p:sp>
    </p:spTree>
    <p:extLst>
      <p:ext uri="{BB962C8B-B14F-4D97-AF65-F5344CB8AC3E}">
        <p14:creationId xmlns:p14="http://schemas.microsoft.com/office/powerpoint/2010/main" val="167100930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3563523" y="2235543"/>
            <a:ext cx="5378551" cy="672414"/>
          </a:xfrm>
        </p:spPr>
        <p:txBody>
          <a:bodyPr wrap="square" lIns="0" tIns="0" rIns="0" bIns="0" anchor="ctr">
            <a:noAutofit/>
          </a:bodyPr>
          <a:lstStyle>
            <a:lvl1pPr>
              <a:lnSpc>
                <a:spcPct val="95000"/>
              </a:lnSpc>
              <a:spcBef>
                <a:spcPts val="0"/>
              </a:spcBef>
              <a:spcAft>
                <a:spcPts val="1200"/>
              </a:spcAft>
              <a:defRPr lang="en-US" sz="2647" kern="1200" dirty="0" smtClean="0">
                <a:gradFill>
                  <a:gsLst>
                    <a:gs pos="0">
                      <a:schemeClr val="tx1"/>
                    </a:gs>
                    <a:gs pos="100000">
                      <a:schemeClr val="tx1"/>
                    </a:gs>
                  </a:gsLst>
                  <a:lin ang="5400000" scaled="0"/>
                </a:gradFill>
                <a:latin typeface="+mj-lt"/>
                <a:ea typeface="+mn-ea"/>
                <a:cs typeface="+mn-cs"/>
              </a:defRPr>
            </a:lvl1pPr>
            <a:lvl2pPr>
              <a:lnSpc>
                <a:spcPct val="100000"/>
              </a:lnSpc>
              <a:spcBef>
                <a:spcPts val="600"/>
              </a:spcBef>
              <a:defRPr sz="1397">
                <a:solidFill>
                  <a:srgbClr val="FFFFFF"/>
                </a:solidFill>
              </a:defRPr>
            </a:lvl2pPr>
            <a:lvl3pPr>
              <a:lnSpc>
                <a:spcPct val="100000"/>
              </a:lnSpc>
              <a:spcBef>
                <a:spcPts val="600"/>
              </a:spcBef>
              <a:defRPr sz="1397">
                <a:solidFill>
                  <a:srgbClr val="FFFFFF"/>
                </a:solidFill>
              </a:defRPr>
            </a:lvl3pPr>
            <a:lvl4pPr>
              <a:lnSpc>
                <a:spcPct val="100000"/>
              </a:lnSpc>
              <a:spcBef>
                <a:spcPts val="600"/>
              </a:spcBef>
              <a:defRPr sz="1397">
                <a:solidFill>
                  <a:srgbClr val="FFFFFF"/>
                </a:solidFill>
              </a:defRPr>
            </a:lvl4pPr>
            <a:lvl5pPr>
              <a:lnSpc>
                <a:spcPct val="100000"/>
              </a:lnSpc>
              <a:spcBef>
                <a:spcPts val="600"/>
              </a:spcBef>
              <a:defRPr sz="1397">
                <a:solidFill>
                  <a:srgbClr val="FFFFFF"/>
                </a:solidFill>
              </a:defRPr>
            </a:lvl5pPr>
          </a:lstStyle>
          <a:p>
            <a:pPr marL="0" lvl="0" indent="0" algn="l" defTabSz="672186" rtl="0" eaLnBrk="1" latinLnBrk="0" hangingPunct="1">
              <a:spcBef>
                <a:spcPct val="20000"/>
              </a:spcBef>
              <a:buFont typeface="Arial" pitchFamily="34" charset="0"/>
              <a:buNone/>
            </a:pPr>
            <a:r>
              <a:rPr lang="en-US" smtClean="0"/>
              <a:t>Click to edit Master text styles</a:t>
            </a:r>
          </a:p>
        </p:txBody>
      </p:sp>
      <p:sp>
        <p:nvSpPr>
          <p:cNvPr id="15" name="Title 1"/>
          <p:cNvSpPr>
            <a:spLocks noGrp="1"/>
          </p:cNvSpPr>
          <p:nvPr>
            <p:ph type="ctrTitle" hasCustomPrompt="1"/>
          </p:nvPr>
        </p:nvSpPr>
        <p:spPr>
          <a:xfrm>
            <a:off x="201930" y="1130664"/>
            <a:ext cx="2890985" cy="2882172"/>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969696">
              <a:alpha val="80000"/>
            </a:srgbClr>
          </a:solidFill>
          <a:ln>
            <a:noFill/>
          </a:ln>
          <a:extLst/>
        </p:spPr>
        <p:txBody>
          <a:bodyPr vert="horz" wrap="square" lIns="91440" tIns="0" rIns="91440" bIns="0" numCol="1" anchor="ctr" anchorCtr="0" compatLnSpc="1">
            <a:prstTxWarp prst="textNoShape">
              <a:avLst/>
            </a:prstTxWarp>
            <a:noAutofit/>
          </a:bodyPr>
          <a:lstStyle>
            <a:lvl1pPr>
              <a:lnSpc>
                <a:spcPct val="95000"/>
              </a:lnSpc>
              <a:defRPr lang="en-US" sz="294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914173"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3954294130"/>
      </p:ext>
    </p:extLst>
  </p:cSld>
  <p:clrMapOvr>
    <a:masterClrMapping/>
  </p:clrMapOvr>
  <p:timing>
    <p:tnLst>
      <p:par>
        <p:cTn id="1" dur="indefinite" restart="never" nodeType="tmRoot"/>
      </p:par>
    </p:tnLst>
  </p:timing>
  <p:extLst>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3563523" y="2235543"/>
            <a:ext cx="5378551" cy="672414"/>
          </a:xfrm>
        </p:spPr>
        <p:txBody>
          <a:bodyPr vert="horz" wrap="square" lIns="0" tIns="0" rIns="0" bIns="0" rtlCol="0" anchor="ctr">
            <a:noAutofit/>
          </a:bodyPr>
          <a:lstStyle>
            <a:lvl1pPr>
              <a:defRPr lang="en-US" sz="2647" kern="1200" dirty="0" smtClean="0">
                <a:gradFill>
                  <a:gsLst>
                    <a:gs pos="0">
                      <a:schemeClr val="tx1"/>
                    </a:gs>
                    <a:gs pos="100000">
                      <a:schemeClr val="tx1"/>
                    </a:gs>
                  </a:gsLst>
                  <a:lin ang="5400000" scaled="0"/>
                </a:gradFill>
                <a:latin typeface="+mj-lt"/>
                <a:ea typeface="+mn-ea"/>
                <a:cs typeface="+mn-cs"/>
              </a:defRPr>
            </a:lvl1pPr>
          </a:lstStyle>
          <a:p>
            <a:pPr marL="0" lvl="0" indent="0" algn="l" defTabSz="672186" rtl="0" eaLnBrk="1" latinLnBrk="0" hangingPunct="1">
              <a:spcBef>
                <a:spcPct val="20000"/>
              </a:spcBef>
              <a:spcAft>
                <a:spcPts val="1200"/>
              </a:spcAft>
              <a:buFont typeface="Arial" pitchFamily="34" charset="0"/>
              <a:buNone/>
            </a:pPr>
            <a:r>
              <a:rPr lang="en-US" smtClean="0"/>
              <a:t>Click to edit Master text styles</a:t>
            </a:r>
          </a:p>
        </p:txBody>
      </p:sp>
      <p:sp>
        <p:nvSpPr>
          <p:cNvPr id="6" name="Text Placeholder 8"/>
          <p:cNvSpPr>
            <a:spLocks noGrp="1"/>
          </p:cNvSpPr>
          <p:nvPr>
            <p:ph type="body" sz="quarter" idx="16" hasCustomPrompt="1"/>
          </p:nvPr>
        </p:nvSpPr>
        <p:spPr>
          <a:xfrm>
            <a:off x="201932" y="218302"/>
            <a:ext cx="8740141" cy="672414"/>
          </a:xfrm>
        </p:spPr>
        <p:txBody>
          <a:bodyPr vert="horz" lIns="0" tIns="0" rIns="0" bIns="0" rtlCol="0" anchor="t">
            <a:noAutofit/>
          </a:bodyPr>
          <a:lstStyle>
            <a:lvl1pPr>
              <a:defRPr lang="en-US" sz="3529" dirty="0" smtClean="0">
                <a:ea typeface="+mj-ea"/>
                <a:cs typeface="+mj-cs"/>
              </a:defRPr>
            </a:lvl1pPr>
          </a:lstStyle>
          <a:p>
            <a:pPr lvl="0">
              <a:spcBef>
                <a:spcPct val="0"/>
              </a:spcBef>
            </a:pPr>
            <a:r>
              <a:rPr lang="en-US" dirty="0" smtClean="0"/>
              <a:t>Click to edit master text styles</a:t>
            </a:r>
          </a:p>
        </p:txBody>
      </p:sp>
      <p:sp>
        <p:nvSpPr>
          <p:cNvPr id="5" name="Title 1"/>
          <p:cNvSpPr>
            <a:spLocks noGrp="1"/>
          </p:cNvSpPr>
          <p:nvPr>
            <p:ph type="ctrTitle" hasCustomPrompt="1"/>
          </p:nvPr>
        </p:nvSpPr>
        <p:spPr>
          <a:xfrm>
            <a:off x="201930" y="1130664"/>
            <a:ext cx="2890985" cy="2882172"/>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969696">
              <a:alpha val="80000"/>
            </a:srgbClr>
          </a:solidFill>
          <a:ln>
            <a:noFill/>
          </a:ln>
          <a:extLst/>
        </p:spPr>
        <p:txBody>
          <a:bodyPr vert="horz" wrap="square" lIns="91440" tIns="0" rIns="91440" bIns="0" numCol="1" anchor="ctr" anchorCtr="0" compatLnSpc="1">
            <a:prstTxWarp prst="textNoShape">
              <a:avLst/>
            </a:prstTxWarp>
            <a:noAutofit/>
          </a:bodyPr>
          <a:lstStyle>
            <a:lvl1pPr>
              <a:lnSpc>
                <a:spcPct val="95000"/>
              </a:lnSpc>
              <a:defRPr lang="en-US" sz="294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914173"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2765793646"/>
      </p:ext>
    </p:extLst>
  </p:cSld>
  <p:clrMapOvr>
    <a:masterClrMapping/>
  </p:clrMapOvr>
  <p:timing>
    <p:tnLst>
      <p:par>
        <p:cTn id="1" dur="indefinite" restart="never" nodeType="tmRoot"/>
      </p:par>
    </p:tnLst>
  </p:timing>
  <p:extLst>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3563523" y="2235543"/>
            <a:ext cx="5378551" cy="672414"/>
          </a:xfrm>
        </p:spPr>
        <p:txBody>
          <a:bodyPr vert="horz" wrap="square" lIns="0" tIns="0" rIns="0" bIns="0" rtlCol="0" anchor="ctr">
            <a:noAutofit/>
          </a:bodyPr>
          <a:lstStyle>
            <a:lvl1pPr>
              <a:defRPr lang="en-US" sz="2647" kern="1200" dirty="0" smtClean="0">
                <a:gradFill>
                  <a:gsLst>
                    <a:gs pos="0">
                      <a:schemeClr val="tx1"/>
                    </a:gs>
                    <a:gs pos="100000">
                      <a:schemeClr val="tx1"/>
                    </a:gs>
                  </a:gsLst>
                  <a:lin ang="5400000" scaled="0"/>
                </a:gradFill>
                <a:latin typeface="+mj-lt"/>
                <a:ea typeface="+mn-ea"/>
                <a:cs typeface="+mn-cs"/>
              </a:defRPr>
            </a:lvl1pPr>
          </a:lstStyle>
          <a:p>
            <a:pPr marL="0" lvl="0" indent="0" algn="l" defTabSz="672186" rtl="0" eaLnBrk="1" latinLnBrk="0" hangingPunct="1">
              <a:spcBef>
                <a:spcPct val="20000"/>
              </a:spcBef>
              <a:buFont typeface="Arial" pitchFamily="34" charset="0"/>
              <a:buNone/>
            </a:pPr>
            <a:r>
              <a:rPr lang="en-US" smtClean="0"/>
              <a:t>Click to edit Master text styles</a:t>
            </a:r>
          </a:p>
        </p:txBody>
      </p:sp>
      <p:sp>
        <p:nvSpPr>
          <p:cNvPr id="7" name="Picture Placeholder 12"/>
          <p:cNvSpPr>
            <a:spLocks noGrp="1"/>
          </p:cNvSpPr>
          <p:nvPr>
            <p:ph type="pic" sz="quarter" idx="16"/>
          </p:nvPr>
        </p:nvSpPr>
        <p:spPr>
          <a:xfrm>
            <a:off x="201929" y="1129422"/>
            <a:ext cx="2890970" cy="288465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1"/>
          <a:lstStyle/>
          <a:p>
            <a:r>
              <a:rPr lang="en-US" smtClean="0"/>
              <a:t>Click icon to add picture</a:t>
            </a:r>
            <a:endParaRPr lang="en-US" dirty="0"/>
          </a:p>
        </p:txBody>
      </p:sp>
      <p:sp>
        <p:nvSpPr>
          <p:cNvPr id="2" name="Title 1"/>
          <p:cNvSpPr>
            <a:spLocks noGrp="1"/>
          </p:cNvSpPr>
          <p:nvPr>
            <p:ph type="title" hasCustomPrompt="1"/>
          </p:nvPr>
        </p:nvSpPr>
        <p:spPr/>
        <p:txBody>
          <a:bodyPr lIns="0" tIns="0" rIns="0" bIns="0"/>
          <a:lstStyle/>
          <a:p>
            <a:r>
              <a:rPr lang="en-US" dirty="0" smtClean="0"/>
              <a:t>Click to edit master title style</a:t>
            </a:r>
            <a:endParaRPr lang="en-US" dirty="0"/>
          </a:p>
        </p:txBody>
      </p:sp>
    </p:spTree>
    <p:extLst>
      <p:ext uri="{BB962C8B-B14F-4D97-AF65-F5344CB8AC3E}">
        <p14:creationId xmlns:p14="http://schemas.microsoft.com/office/powerpoint/2010/main" val="3169331062"/>
      </p:ext>
    </p:extLst>
  </p:cSld>
  <p:clrMapOvr>
    <a:masterClrMapping/>
  </p:clrMapOvr>
  <p:timing>
    <p:tnLst>
      <p:par>
        <p:cTn id="1" dur="indefinite" restart="never" nodeType="tmRoot"/>
      </p:par>
    </p:tnLst>
  </p:timing>
  <p:extLst>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Title &amp; Content_with Subtitl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lIns="0" tIns="0" bIns="0"/>
          <a:lstStyle/>
          <a:p>
            <a:r>
              <a:rPr lang="en-US" dirty="0" smtClean="0"/>
              <a:t>Click to edit master title style</a:t>
            </a:r>
            <a:endParaRPr lang="en-US" dirty="0"/>
          </a:p>
        </p:txBody>
      </p:sp>
    </p:spTree>
    <p:extLst>
      <p:ext uri="{BB962C8B-B14F-4D97-AF65-F5344CB8AC3E}">
        <p14:creationId xmlns:p14="http://schemas.microsoft.com/office/powerpoint/2010/main" val="316741382"/>
      </p:ext>
    </p:extLst>
  </p:cSld>
  <p:clrMapOvr>
    <a:masterClrMapping/>
  </p:clrMapOvr>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nk Layout">
    <p:spTree>
      <p:nvGrpSpPr>
        <p:cNvPr id="1" name=""/>
        <p:cNvGrpSpPr/>
        <p:nvPr/>
      </p:nvGrpSpPr>
      <p:grpSpPr>
        <a:xfrm>
          <a:off x="0" y="0"/>
          <a:ext cx="0" cy="0"/>
          <a:chOff x="0" y="0"/>
          <a:chExt cx="0" cy="0"/>
        </a:xfrm>
      </p:grpSpPr>
      <p:sp>
        <p:nvSpPr>
          <p:cNvPr id="2" name="Freeform 1"/>
          <p:cNvSpPr>
            <a:spLocks noEditPoints="1"/>
          </p:cNvSpPr>
          <p:nvPr userDrawn="1"/>
        </p:nvSpPr>
        <p:spPr bwMode="auto">
          <a:xfrm>
            <a:off x="1571661" y="1818787"/>
            <a:ext cx="6000677" cy="1505927"/>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67232" tIns="33616" rIns="67232" bIns="33616" numCol="1" anchor="t" anchorCtr="0" compatLnSpc="1">
            <a:prstTxWarp prst="textNoShape">
              <a:avLst/>
            </a:prstTxWarp>
          </a:bodyPr>
          <a:lstStyle/>
          <a:p>
            <a:pPr defTabSz="685669"/>
            <a:endParaRPr lang="en-US" sz="1324">
              <a:solidFill>
                <a:srgbClr val="FFFFFF"/>
              </a:solidFill>
            </a:endParaRPr>
          </a:p>
        </p:txBody>
      </p:sp>
    </p:spTree>
    <p:extLst>
      <p:ext uri="{BB962C8B-B14F-4D97-AF65-F5344CB8AC3E}">
        <p14:creationId xmlns:p14="http://schemas.microsoft.com/office/powerpoint/2010/main" val="359212946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01929" y="1696858"/>
            <a:ext cx="1149349" cy="237741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914173" rtl="0" eaLnBrk="1" fontAlgn="base" latinLnBrk="0" hangingPunct="1">
              <a:lnSpc>
                <a:spcPct val="95000"/>
              </a:lnSpc>
              <a:spcBef>
                <a:spcPts val="0"/>
              </a:spcBef>
              <a:spcAft>
                <a:spcPts val="0"/>
              </a:spcAft>
              <a:buClr>
                <a:schemeClr val="accent1"/>
              </a:buClr>
              <a:buSzPct val="110000"/>
              <a:buFont typeface="Avenir LT Pro 45 Book" charset="0"/>
              <a:buNone/>
              <a:tabLst/>
              <a:defRPr sz="1176"/>
            </a:lvl1pPr>
          </a:lstStyle>
          <a:p>
            <a:r>
              <a:rPr lang="en-US" smtClean="0"/>
              <a:t>Click icon to add picture</a:t>
            </a:r>
            <a:endParaRPr lang="en-US" dirty="0"/>
          </a:p>
        </p:txBody>
      </p:sp>
      <p:sp>
        <p:nvSpPr>
          <p:cNvPr id="8" name="Picture Placeholder 12"/>
          <p:cNvSpPr>
            <a:spLocks noGrp="1"/>
          </p:cNvSpPr>
          <p:nvPr>
            <p:ph type="pic" sz="quarter" idx="18"/>
          </p:nvPr>
        </p:nvSpPr>
        <p:spPr>
          <a:xfrm>
            <a:off x="3488803" y="1692241"/>
            <a:ext cx="2377015" cy="238665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176"/>
            </a:lvl1pPr>
          </a:lstStyle>
          <a:p>
            <a:r>
              <a:rPr lang="en-US" smtClean="0"/>
              <a:t>Click icon to add picture</a:t>
            </a:r>
            <a:endParaRPr lang="en-US" dirty="0"/>
          </a:p>
        </p:txBody>
      </p:sp>
      <p:sp>
        <p:nvSpPr>
          <p:cNvPr id="9" name="Picture Placeholder 12"/>
          <p:cNvSpPr>
            <a:spLocks noGrp="1"/>
          </p:cNvSpPr>
          <p:nvPr>
            <p:ph type="pic" sz="quarter" idx="19"/>
          </p:nvPr>
        </p:nvSpPr>
        <p:spPr>
          <a:xfrm>
            <a:off x="6071838" y="1692826"/>
            <a:ext cx="2870233" cy="2385483"/>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176"/>
            </a:lvl1pPr>
          </a:lstStyle>
          <a:p>
            <a:r>
              <a:rPr lang="en-US" smtClean="0"/>
              <a:t>Click icon to add picture</a:t>
            </a:r>
            <a:endParaRPr lang="en-US" dirty="0"/>
          </a:p>
        </p:txBody>
      </p:sp>
      <p:sp>
        <p:nvSpPr>
          <p:cNvPr id="10" name="Picture Placeholder 12"/>
          <p:cNvSpPr>
            <a:spLocks noGrp="1"/>
          </p:cNvSpPr>
          <p:nvPr>
            <p:ph type="pic" sz="quarter" idx="20"/>
          </p:nvPr>
        </p:nvSpPr>
        <p:spPr>
          <a:xfrm>
            <a:off x="1557303" y="1692102"/>
            <a:ext cx="1725477" cy="238692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914173" rtl="0" eaLnBrk="1" fontAlgn="base" latinLnBrk="0" hangingPunct="1">
              <a:lnSpc>
                <a:spcPct val="95000"/>
              </a:lnSpc>
              <a:spcBef>
                <a:spcPts val="0"/>
              </a:spcBef>
              <a:spcAft>
                <a:spcPts val="0"/>
              </a:spcAft>
              <a:buClr>
                <a:schemeClr val="accent1"/>
              </a:buClr>
              <a:buSzPct val="110000"/>
              <a:buFont typeface="Avenir LT Pro 45 Book" charset="0"/>
              <a:buNone/>
              <a:tabLst/>
              <a:defRPr sz="1176"/>
            </a:lvl1pPr>
          </a:lstStyle>
          <a:p>
            <a:r>
              <a:rPr lang="en-US" smtClean="0"/>
              <a:t>Click icon to add picture</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943647789"/>
      </p:ext>
    </p:extLst>
  </p:cSld>
  <p:clrMapOvr>
    <a:masterClrMapping/>
  </p:clrMapOvr>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Logo on Background">
    <p:spTree>
      <p:nvGrpSpPr>
        <p:cNvPr id="1" name=""/>
        <p:cNvGrpSpPr/>
        <p:nvPr/>
      </p:nvGrpSpPr>
      <p:grpSpPr>
        <a:xfrm>
          <a:off x="0" y="0"/>
          <a:ext cx="0" cy="0"/>
          <a:chOff x="0" y="0"/>
          <a:chExt cx="0" cy="0"/>
        </a:xfrm>
      </p:grpSpPr>
      <p:sp>
        <p:nvSpPr>
          <p:cNvPr id="3" name="Text Box 3"/>
          <p:cNvSpPr txBox="1">
            <a:spLocks noChangeArrowheads="1"/>
          </p:cNvSpPr>
          <p:nvPr userDrawn="1"/>
        </p:nvSpPr>
        <p:spPr bwMode="blackWhite">
          <a:xfrm>
            <a:off x="200762" y="4470283"/>
            <a:ext cx="8741309" cy="455000"/>
          </a:xfrm>
          <a:prstGeom prst="rect">
            <a:avLst/>
          </a:prstGeom>
          <a:noFill/>
          <a:ln w="12700">
            <a:noFill/>
            <a:miter lim="800000"/>
            <a:headEnd type="none" w="sm" len="sm"/>
            <a:tailEnd type="none" w="sm" len="sm"/>
          </a:ln>
          <a:effectLst/>
        </p:spPr>
        <p:txBody>
          <a:bodyPr vert="horz" wrap="square" lIns="134464" tIns="107571" rIns="134464" bIns="107571" numCol="1" anchor="t" anchorCtr="0" compatLnSpc="1">
            <a:prstTxWarp prst="textNoShape">
              <a:avLst/>
            </a:prstTxWarp>
            <a:spAutoFit/>
          </a:bodyPr>
          <a:lstStyle/>
          <a:p>
            <a:pPr defTabSz="685513" eaLnBrk="0" hangingPunct="0"/>
            <a:r>
              <a:rPr lang="en-US" sz="515" dirty="0">
                <a:gradFill>
                  <a:gsLst>
                    <a:gs pos="0">
                      <a:srgbClr val="FFFFFF"/>
                    </a:gs>
                    <a:gs pos="100000">
                      <a:srgbClr val="FFFFFF"/>
                    </a:gs>
                  </a:gsLst>
                  <a:lin ang="5400000" scaled="0"/>
                </a:gradFill>
                <a:cs typeface="Segoe UI" pitchFamily="34" charset="0"/>
              </a:rPr>
              <a:t>© 2012 Microsoft Corporation. All rights reserved. Microsoft, Windows, Windows Vista and other product names are or may be registered trademarks and/or trademarks in the U.S. and/or other countries.</a:t>
            </a:r>
          </a:p>
          <a:p>
            <a:pPr defTabSz="685513" eaLnBrk="0" hangingPunct="0"/>
            <a:r>
              <a:rPr lang="en-US" sz="515"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337652" y="2312740"/>
            <a:ext cx="2417896" cy="518021"/>
          </a:xfrm>
          <a:prstGeom prst="rect">
            <a:avLst/>
          </a:prstGeom>
        </p:spPr>
      </p:pic>
    </p:spTree>
    <p:extLst>
      <p:ext uri="{BB962C8B-B14F-4D97-AF65-F5344CB8AC3E}">
        <p14:creationId xmlns:p14="http://schemas.microsoft.com/office/powerpoint/2010/main" val="8074183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hapter Title Dark Purple">
    <p:bg>
      <p:bgPr>
        <a:solidFill>
          <a:schemeClr val="accent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468313" y="2088650"/>
            <a:ext cx="8207375" cy="835525"/>
          </a:xfrm>
        </p:spPr>
        <p:txBody>
          <a:bodyPr/>
          <a:lstStyle>
            <a:lvl1pPr marL="0" indent="0">
              <a:buNone/>
              <a:defRPr lang="en-US" sz="6600" i="0" kern="1200" spc="-75" baseline="0" dirty="0" smtClean="0">
                <a:solidFill>
                  <a:schemeClr val="bg1"/>
                </a:solidFill>
                <a:latin typeface="Segoe UI Light" pitchFamily="34" charset="0"/>
                <a:ea typeface="+mn-ea"/>
                <a:cs typeface="+mn-cs"/>
              </a:defRPr>
            </a:lvl1pPr>
          </a:lstStyle>
          <a:p>
            <a:pPr marL="0" lvl="0" indent="0" algn="l" defTabSz="685864" rtl="0" eaLnBrk="1" latinLnBrk="0" hangingPunct="1">
              <a:lnSpc>
                <a:spcPct val="90000"/>
              </a:lnSpc>
              <a:spcBef>
                <a:spcPct val="20000"/>
              </a:spcBef>
              <a:buSzPct val="90000"/>
              <a:buFont typeface="Arial" pitchFamily="34" charset="0"/>
              <a:buNone/>
            </a:pPr>
            <a:r>
              <a:rPr lang="en-US" dirty="0" smtClean="0"/>
              <a:t>Chapter title</a:t>
            </a:r>
          </a:p>
        </p:txBody>
      </p:sp>
      <p:sp>
        <p:nvSpPr>
          <p:cNvPr id="4" name="Text Placeholder 8"/>
          <p:cNvSpPr>
            <a:spLocks noGrp="1"/>
          </p:cNvSpPr>
          <p:nvPr>
            <p:ph type="body" sz="quarter" idx="11" hasCustomPrompt="1"/>
          </p:nvPr>
        </p:nvSpPr>
        <p:spPr>
          <a:xfrm>
            <a:off x="468313" y="1329928"/>
            <a:ext cx="8207375" cy="332399"/>
          </a:xfrm>
        </p:spPr>
        <p:txBody>
          <a:bodyPr/>
          <a:lstStyle>
            <a:lvl1pPr marL="0" indent="0">
              <a:buNone/>
              <a:defRPr lang="en-US" sz="2400" kern="1200" spc="-75" baseline="0" dirty="0">
                <a:solidFill>
                  <a:schemeClr val="bg1"/>
                </a:solidFill>
                <a:latin typeface="Segoe UI Light" pitchFamily="34" charset="0"/>
                <a:ea typeface="+mn-ea"/>
                <a:cs typeface="+mn-cs"/>
              </a:defRPr>
            </a:lvl1pPr>
          </a:lstStyle>
          <a:p>
            <a:pPr marL="0" lvl="0" indent="0" algn="l" defTabSz="685864" rtl="0" eaLnBrk="1" latinLnBrk="0" hangingPunct="1">
              <a:lnSpc>
                <a:spcPct val="90000"/>
              </a:lnSpc>
              <a:spcBef>
                <a:spcPct val="20000"/>
              </a:spcBef>
              <a:buSzPct val="90000"/>
              <a:buFont typeface="Arial" pitchFamily="34" charset="0"/>
              <a:buNone/>
            </a:pPr>
            <a:r>
              <a:rPr lang="en-US" dirty="0" smtClean="0"/>
              <a:t>Chapter Title x/y</a:t>
            </a:r>
            <a:endParaRPr lang="en-US" dirty="0"/>
          </a:p>
        </p:txBody>
      </p:sp>
      <p:pic>
        <p:nvPicPr>
          <p:cNvPr id="11"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6876789" y="4385321"/>
            <a:ext cx="2004592" cy="737376"/>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p:cNvGrpSpPr/>
          <p:nvPr userDrawn="1"/>
        </p:nvGrpSpPr>
        <p:grpSpPr>
          <a:xfrm>
            <a:off x="467544" y="231312"/>
            <a:ext cx="1224136" cy="451972"/>
            <a:chOff x="10186018" y="534632"/>
            <a:chExt cx="1706539" cy="630083"/>
          </a:xfrm>
        </p:grpSpPr>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8" name="TextBox 7"/>
            <p:cNvSpPr txBox="1"/>
            <p:nvPr userDrawn="1"/>
          </p:nvSpPr>
          <p:spPr>
            <a:xfrm>
              <a:off x="10576932" y="981291"/>
              <a:ext cx="473759" cy="183424"/>
            </a:xfrm>
            <a:prstGeom prst="rect">
              <a:avLst/>
            </a:prstGeom>
            <a:noFill/>
          </p:spPr>
          <p:txBody>
            <a:bodyPr wrap="none" lIns="0" tIns="0" rIns="0" bIns="0" rtlCol="0">
              <a:spAutoFit/>
            </a:bodyPr>
            <a:lstStyle/>
            <a:p>
              <a:pPr>
                <a:lnSpc>
                  <a:spcPct val="90000"/>
                </a:lnSpc>
                <a:spcAft>
                  <a:spcPts val="600"/>
                </a:spcAft>
              </a:pPr>
              <a:r>
                <a:rPr lang="en-US" sz="950" dirty="0" smtClean="0">
                  <a:solidFill>
                    <a:schemeClr val="bg1"/>
                  </a:solidFill>
                </a:rPr>
                <a:t>| Basel</a:t>
              </a:r>
            </a:p>
          </p:txBody>
        </p:sp>
      </p:grpSp>
    </p:spTree>
    <p:extLst>
      <p:ext uri="{BB962C8B-B14F-4D97-AF65-F5344CB8AC3E}">
        <p14:creationId xmlns:p14="http://schemas.microsoft.com/office/powerpoint/2010/main" val="334257999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5"/>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4"/>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6"/>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11"/>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tmplLst>
          <p:tmpl>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6"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6"/>
                        </p:tgtEl>
                        <p:attrNameLst>
                          <p:attrName>ppt_x</p:attrName>
                          <p:attrName>ppt_y</p:attrName>
                        </p:attrNameLst>
                      </p:cBhvr>
                      <p:rCtr x="61706" y="0"/>
                    </p:animMotion>
                  </p:childTnLst>
                </p:cTn>
              </p:par>
            </p:tnLst>
          </p:tmpl>
        </p:tmplLst>
      </p:bldP>
      <p:bldP spid="4" grpId="0">
        <p:tmplLst>
          <p:tmpl>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4"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4"/>
                        </p:tgtEl>
                        <p:attrNameLst>
                          <p:attrName>ppt_x</p:attrName>
                          <p:attrName>ppt_y</p:attrName>
                        </p:attrNameLst>
                      </p:cBhvr>
                      <p:rCtr x="61758" y="0"/>
                    </p:animMotion>
                  </p:childTnLst>
                </p:cTn>
              </p:par>
            </p:tnLst>
          </p:tmpl>
        </p:tmplLst>
      </p:bldP>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apter Title Dark Teal">
    <p:bg>
      <p:bgPr>
        <a:solidFill>
          <a:srgbClr val="008272"/>
        </a:solidFill>
        <a:effectLst/>
      </p:bgPr>
    </p:bg>
    <p:spTree>
      <p:nvGrpSpPr>
        <p:cNvPr id="1" name=""/>
        <p:cNvGrpSpPr/>
        <p:nvPr/>
      </p:nvGrpSpPr>
      <p:grpSpPr>
        <a:xfrm>
          <a:off x="0" y="0"/>
          <a:ext cx="0" cy="0"/>
          <a:chOff x="0" y="0"/>
          <a:chExt cx="0" cy="0"/>
        </a:xfrm>
      </p:grpSpPr>
      <p:sp>
        <p:nvSpPr>
          <p:cNvPr id="5" name="Text Placeholder 5"/>
          <p:cNvSpPr>
            <a:spLocks noGrp="1"/>
          </p:cNvSpPr>
          <p:nvPr>
            <p:ph type="body" sz="quarter" idx="10" hasCustomPrompt="1"/>
          </p:nvPr>
        </p:nvSpPr>
        <p:spPr>
          <a:xfrm>
            <a:off x="468313" y="2088650"/>
            <a:ext cx="8207375" cy="835525"/>
          </a:xfrm>
        </p:spPr>
        <p:txBody>
          <a:bodyPr/>
          <a:lstStyle>
            <a:lvl1pPr marL="0" indent="0">
              <a:buNone/>
              <a:defRPr lang="en-US" sz="6600" i="0" kern="1200" spc="-75" baseline="0" dirty="0" smtClean="0">
                <a:solidFill>
                  <a:schemeClr val="bg1"/>
                </a:solidFill>
                <a:latin typeface="Segoe UI Light" pitchFamily="34" charset="0"/>
                <a:ea typeface="+mn-ea"/>
                <a:cs typeface="+mn-cs"/>
              </a:defRPr>
            </a:lvl1pPr>
          </a:lstStyle>
          <a:p>
            <a:pPr marL="0" lvl="0" indent="0" algn="l" defTabSz="685864" rtl="0" eaLnBrk="1" latinLnBrk="0" hangingPunct="1">
              <a:lnSpc>
                <a:spcPct val="90000"/>
              </a:lnSpc>
              <a:spcBef>
                <a:spcPct val="20000"/>
              </a:spcBef>
              <a:buSzPct val="90000"/>
              <a:buFont typeface="Arial" pitchFamily="34" charset="0"/>
              <a:buNone/>
            </a:pPr>
            <a:r>
              <a:rPr lang="en-US" dirty="0" smtClean="0"/>
              <a:t>Chapter title</a:t>
            </a:r>
          </a:p>
        </p:txBody>
      </p:sp>
      <p:sp>
        <p:nvSpPr>
          <p:cNvPr id="8" name="Text Placeholder 8"/>
          <p:cNvSpPr>
            <a:spLocks noGrp="1"/>
          </p:cNvSpPr>
          <p:nvPr>
            <p:ph type="body" sz="quarter" idx="11" hasCustomPrompt="1"/>
          </p:nvPr>
        </p:nvSpPr>
        <p:spPr>
          <a:xfrm>
            <a:off x="468313" y="1329928"/>
            <a:ext cx="8207375" cy="332399"/>
          </a:xfrm>
        </p:spPr>
        <p:txBody>
          <a:bodyPr/>
          <a:lstStyle>
            <a:lvl1pPr marL="0" indent="0">
              <a:buNone/>
              <a:defRPr lang="en-US" sz="2400" kern="1200" spc="-75" baseline="0" dirty="0">
                <a:solidFill>
                  <a:schemeClr val="bg1"/>
                </a:solidFill>
                <a:latin typeface="Segoe UI Light" pitchFamily="34" charset="0"/>
                <a:ea typeface="+mn-ea"/>
                <a:cs typeface="+mn-cs"/>
              </a:defRPr>
            </a:lvl1pPr>
          </a:lstStyle>
          <a:p>
            <a:pPr marL="0" lvl="0" indent="0" algn="l" defTabSz="685864" rtl="0" eaLnBrk="1" latinLnBrk="0" hangingPunct="1">
              <a:lnSpc>
                <a:spcPct val="90000"/>
              </a:lnSpc>
              <a:spcBef>
                <a:spcPct val="20000"/>
              </a:spcBef>
              <a:buSzPct val="90000"/>
              <a:buFont typeface="Arial" pitchFamily="34" charset="0"/>
              <a:buNone/>
            </a:pPr>
            <a:r>
              <a:rPr lang="en-US" dirty="0" smtClean="0"/>
              <a:t>Chapter Title x/y</a:t>
            </a:r>
            <a:endParaRPr lang="en-US" dirty="0"/>
          </a:p>
        </p:txBody>
      </p:sp>
      <p:pic>
        <p:nvPicPr>
          <p:cNvPr id="6"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6876789" y="4385321"/>
            <a:ext cx="2004592" cy="737376"/>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userDrawn="1"/>
        </p:nvGrpSpPr>
        <p:grpSpPr>
          <a:xfrm>
            <a:off x="467544" y="231312"/>
            <a:ext cx="1224136" cy="451972"/>
            <a:chOff x="10186018" y="534632"/>
            <a:chExt cx="1706539" cy="630083"/>
          </a:xfrm>
        </p:grpSpPr>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3" name="TextBox 12"/>
            <p:cNvSpPr txBox="1"/>
            <p:nvPr userDrawn="1"/>
          </p:nvSpPr>
          <p:spPr>
            <a:xfrm>
              <a:off x="10576932" y="981291"/>
              <a:ext cx="473759" cy="183424"/>
            </a:xfrm>
            <a:prstGeom prst="rect">
              <a:avLst/>
            </a:prstGeom>
            <a:noFill/>
          </p:spPr>
          <p:txBody>
            <a:bodyPr wrap="none" lIns="0" tIns="0" rIns="0" bIns="0" rtlCol="0">
              <a:spAutoFit/>
            </a:bodyPr>
            <a:lstStyle/>
            <a:p>
              <a:pPr>
                <a:lnSpc>
                  <a:spcPct val="90000"/>
                </a:lnSpc>
                <a:spcAft>
                  <a:spcPts val="600"/>
                </a:spcAft>
              </a:pPr>
              <a:r>
                <a:rPr lang="en-US" sz="950" dirty="0" smtClean="0">
                  <a:solidFill>
                    <a:schemeClr val="bg1"/>
                  </a:solidFill>
                </a:rPr>
                <a:t>| Basel</a:t>
              </a:r>
            </a:p>
          </p:txBody>
        </p:sp>
      </p:grpSp>
    </p:spTree>
    <p:extLst>
      <p:ext uri="{BB962C8B-B14F-4D97-AF65-F5344CB8AC3E}">
        <p14:creationId xmlns:p14="http://schemas.microsoft.com/office/powerpoint/2010/main" val="111105283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11"/>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8"/>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5"/>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6"/>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1"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5"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5"/>
                        </p:tgtEl>
                        <p:attrNameLst>
                          <p:attrName>ppt_x</p:attrName>
                          <p:attrName>ppt_y</p:attrName>
                        </p:attrNameLst>
                      </p:cBhvr>
                      <p:rCtr x="61706" y="0"/>
                    </p:animMotion>
                  </p:childTnLst>
                </p:cTn>
              </p:par>
            </p:tnLst>
          </p:tmpl>
        </p:tmplLst>
      </p:bldP>
      <p:bldP spid="8" grpId="0">
        <p:tmplLst>
          <p:tmpl>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8"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8"/>
                        </p:tgtEl>
                        <p:attrNameLst>
                          <p:attrName>ppt_x</p:attrName>
                          <p:attrName>ppt_y</p:attrName>
                        </p:attrNameLst>
                      </p:cBhvr>
                      <p:rCtr x="61758" y="0"/>
                    </p:animMotion>
                  </p:childTnLst>
                </p:cTn>
              </p:par>
            </p:tnLst>
          </p:tmpl>
        </p:tmplLst>
      </p:bldP>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hapter Title Plum">
    <p:bg>
      <p:bgPr>
        <a:solidFill>
          <a:srgbClr val="B4009E"/>
        </a:solidFill>
        <a:effectLst/>
      </p:bgPr>
    </p:bg>
    <p:spTree>
      <p:nvGrpSpPr>
        <p:cNvPr id="1" name=""/>
        <p:cNvGrpSpPr/>
        <p:nvPr/>
      </p:nvGrpSpPr>
      <p:grpSpPr>
        <a:xfrm>
          <a:off x="0" y="0"/>
          <a:ext cx="0" cy="0"/>
          <a:chOff x="0" y="0"/>
          <a:chExt cx="0" cy="0"/>
        </a:xfrm>
      </p:grpSpPr>
      <p:sp>
        <p:nvSpPr>
          <p:cNvPr id="5" name="Text Placeholder 5"/>
          <p:cNvSpPr>
            <a:spLocks noGrp="1"/>
          </p:cNvSpPr>
          <p:nvPr>
            <p:ph type="body" sz="quarter" idx="10" hasCustomPrompt="1"/>
          </p:nvPr>
        </p:nvSpPr>
        <p:spPr>
          <a:xfrm>
            <a:off x="468313" y="2088650"/>
            <a:ext cx="8207375" cy="835525"/>
          </a:xfrm>
        </p:spPr>
        <p:txBody>
          <a:bodyPr/>
          <a:lstStyle>
            <a:lvl1pPr marL="0" indent="0">
              <a:buNone/>
              <a:defRPr lang="en-US" sz="6600" i="0" kern="1200" spc="-75" baseline="0" dirty="0" smtClean="0">
                <a:solidFill>
                  <a:schemeClr val="bg1"/>
                </a:solidFill>
                <a:latin typeface="Segoe UI Light" pitchFamily="34" charset="0"/>
                <a:ea typeface="+mn-ea"/>
                <a:cs typeface="+mn-cs"/>
              </a:defRPr>
            </a:lvl1pPr>
          </a:lstStyle>
          <a:p>
            <a:pPr marL="0" lvl="0" indent="0" algn="l" defTabSz="685864" rtl="0" eaLnBrk="1" latinLnBrk="0" hangingPunct="1">
              <a:lnSpc>
                <a:spcPct val="90000"/>
              </a:lnSpc>
              <a:spcBef>
                <a:spcPct val="20000"/>
              </a:spcBef>
              <a:buSzPct val="90000"/>
              <a:buFont typeface="Arial" pitchFamily="34" charset="0"/>
              <a:buNone/>
            </a:pPr>
            <a:r>
              <a:rPr lang="en-US" dirty="0" smtClean="0"/>
              <a:t>Chapter title</a:t>
            </a:r>
          </a:p>
        </p:txBody>
      </p:sp>
      <p:sp>
        <p:nvSpPr>
          <p:cNvPr id="8" name="Text Placeholder 8"/>
          <p:cNvSpPr>
            <a:spLocks noGrp="1"/>
          </p:cNvSpPr>
          <p:nvPr>
            <p:ph type="body" sz="quarter" idx="11" hasCustomPrompt="1"/>
          </p:nvPr>
        </p:nvSpPr>
        <p:spPr>
          <a:xfrm>
            <a:off x="468313" y="1329928"/>
            <a:ext cx="8207375" cy="332399"/>
          </a:xfrm>
        </p:spPr>
        <p:txBody>
          <a:bodyPr/>
          <a:lstStyle>
            <a:lvl1pPr marL="0" indent="0">
              <a:buNone/>
              <a:defRPr lang="en-US" sz="2400" kern="1200" spc="-75" baseline="0" dirty="0">
                <a:solidFill>
                  <a:schemeClr val="bg1"/>
                </a:solidFill>
                <a:latin typeface="Segoe UI Light" pitchFamily="34" charset="0"/>
                <a:ea typeface="+mn-ea"/>
                <a:cs typeface="+mn-cs"/>
              </a:defRPr>
            </a:lvl1pPr>
          </a:lstStyle>
          <a:p>
            <a:pPr marL="0" lvl="0" indent="0" algn="l" defTabSz="685864" rtl="0" eaLnBrk="1" latinLnBrk="0" hangingPunct="1">
              <a:lnSpc>
                <a:spcPct val="90000"/>
              </a:lnSpc>
              <a:spcBef>
                <a:spcPct val="20000"/>
              </a:spcBef>
              <a:buSzPct val="90000"/>
              <a:buFont typeface="Arial" pitchFamily="34" charset="0"/>
              <a:buNone/>
            </a:pPr>
            <a:r>
              <a:rPr lang="en-US" dirty="0" smtClean="0"/>
              <a:t>Chapter Title x/y</a:t>
            </a:r>
            <a:endParaRPr lang="en-US" dirty="0"/>
          </a:p>
        </p:txBody>
      </p:sp>
      <p:pic>
        <p:nvPicPr>
          <p:cNvPr id="6"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6876789" y="4385321"/>
            <a:ext cx="2004592" cy="737376"/>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userDrawn="1"/>
        </p:nvGrpSpPr>
        <p:grpSpPr>
          <a:xfrm>
            <a:off x="467544" y="231312"/>
            <a:ext cx="1224136" cy="451972"/>
            <a:chOff x="10186018" y="534632"/>
            <a:chExt cx="1706539" cy="630083"/>
          </a:xfrm>
        </p:grpSpPr>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3" name="TextBox 12"/>
            <p:cNvSpPr txBox="1"/>
            <p:nvPr userDrawn="1"/>
          </p:nvSpPr>
          <p:spPr>
            <a:xfrm>
              <a:off x="10576932" y="981291"/>
              <a:ext cx="473759" cy="183424"/>
            </a:xfrm>
            <a:prstGeom prst="rect">
              <a:avLst/>
            </a:prstGeom>
            <a:noFill/>
          </p:spPr>
          <p:txBody>
            <a:bodyPr wrap="none" lIns="0" tIns="0" rIns="0" bIns="0" rtlCol="0">
              <a:spAutoFit/>
            </a:bodyPr>
            <a:lstStyle/>
            <a:p>
              <a:pPr>
                <a:lnSpc>
                  <a:spcPct val="90000"/>
                </a:lnSpc>
                <a:spcAft>
                  <a:spcPts val="600"/>
                </a:spcAft>
              </a:pPr>
              <a:r>
                <a:rPr lang="en-US" sz="950" dirty="0" smtClean="0">
                  <a:solidFill>
                    <a:schemeClr val="bg1"/>
                  </a:solidFill>
                </a:rPr>
                <a:t>| Basel</a:t>
              </a:r>
            </a:p>
          </p:txBody>
        </p:sp>
      </p:grpSp>
    </p:spTree>
    <p:extLst>
      <p:ext uri="{BB962C8B-B14F-4D97-AF65-F5344CB8AC3E}">
        <p14:creationId xmlns:p14="http://schemas.microsoft.com/office/powerpoint/2010/main" val="27406120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11"/>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8"/>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5"/>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6"/>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1"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5"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5"/>
                        </p:tgtEl>
                        <p:attrNameLst>
                          <p:attrName>ppt_x</p:attrName>
                          <p:attrName>ppt_y</p:attrName>
                        </p:attrNameLst>
                      </p:cBhvr>
                      <p:rCtr x="61706" y="0"/>
                    </p:animMotion>
                  </p:childTnLst>
                </p:cTn>
              </p:par>
            </p:tnLst>
          </p:tmpl>
        </p:tmplLst>
      </p:bldP>
      <p:bldP spid="8" grpId="0">
        <p:tmplLst>
          <p:tmpl>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8"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8"/>
                        </p:tgtEl>
                        <p:attrNameLst>
                          <p:attrName>ppt_x</p:attrName>
                          <p:attrName>ppt_y</p:attrName>
                        </p:attrNameLst>
                      </p:cBhvr>
                      <p:rCtr x="61758" y="0"/>
                    </p:animMotion>
                  </p:childTnLst>
                </p:cTn>
              </p:par>
            </p:tnLst>
          </p:tmpl>
        </p:tmplLst>
      </p:bldP>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Title Dark Purple">
    <p:bg>
      <p:bgPr>
        <a:solidFill>
          <a:schemeClr val="accent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468313" y="1329929"/>
            <a:ext cx="8207375" cy="1594246"/>
          </a:xfrm>
        </p:spPr>
        <p:txBody>
          <a:bodyPr>
            <a:normAutofit/>
          </a:bodyPr>
          <a:lstStyle>
            <a:lvl1pPr marL="0" indent="0">
              <a:buNone/>
              <a:defRPr lang="en-US" sz="9600" i="0" kern="1200" spc="-75" baseline="0" dirty="0" smtClean="0">
                <a:solidFill>
                  <a:schemeClr val="bg1"/>
                </a:solidFill>
                <a:latin typeface="Segoe UI Light" pitchFamily="34" charset="0"/>
                <a:ea typeface="+mn-ea"/>
                <a:cs typeface="+mn-cs"/>
              </a:defRPr>
            </a:lvl1pPr>
          </a:lstStyle>
          <a:p>
            <a:pPr marL="0" lvl="0" indent="0" algn="l" defTabSz="685864" rtl="0" eaLnBrk="1" latinLnBrk="0" hangingPunct="1">
              <a:lnSpc>
                <a:spcPct val="90000"/>
              </a:lnSpc>
              <a:spcBef>
                <a:spcPct val="20000"/>
              </a:spcBef>
              <a:buSzPct val="90000"/>
              <a:buFont typeface="Arial" pitchFamily="34" charset="0"/>
              <a:buNone/>
            </a:pPr>
            <a:r>
              <a:rPr lang="en-US" dirty="0" smtClean="0"/>
              <a:t>Section title</a:t>
            </a:r>
          </a:p>
        </p:txBody>
      </p:sp>
      <p:sp>
        <p:nvSpPr>
          <p:cNvPr id="4" name="Text Placeholder 8"/>
          <p:cNvSpPr>
            <a:spLocks noGrp="1"/>
          </p:cNvSpPr>
          <p:nvPr>
            <p:ph type="body" sz="quarter" idx="11" hasCustomPrompt="1"/>
          </p:nvPr>
        </p:nvSpPr>
        <p:spPr>
          <a:xfrm>
            <a:off x="468313" y="3005137"/>
            <a:ext cx="8207375" cy="430709"/>
          </a:xfrm>
        </p:spPr>
        <p:txBody>
          <a:bodyPr/>
          <a:lstStyle>
            <a:lvl1pPr marL="0" indent="0">
              <a:buNone/>
              <a:defRPr lang="en-US" sz="2400" kern="1200" spc="-75" baseline="0" dirty="0">
                <a:solidFill>
                  <a:schemeClr val="bg1"/>
                </a:solidFill>
                <a:latin typeface="Segoe UI Light" pitchFamily="34" charset="0"/>
                <a:ea typeface="+mn-ea"/>
                <a:cs typeface="+mn-cs"/>
              </a:defRPr>
            </a:lvl1pPr>
          </a:lstStyle>
          <a:p>
            <a:pPr marL="0" lvl="0" indent="0" algn="l" defTabSz="685864" rtl="0" eaLnBrk="1" latinLnBrk="0" hangingPunct="1">
              <a:lnSpc>
                <a:spcPct val="90000"/>
              </a:lnSpc>
              <a:spcBef>
                <a:spcPct val="20000"/>
              </a:spcBef>
              <a:buSzPct val="90000"/>
              <a:buFont typeface="Arial" pitchFamily="34" charset="0"/>
              <a:buNone/>
            </a:pPr>
            <a:r>
              <a:rPr lang="en-US" dirty="0" smtClean="0"/>
              <a:t>Section subtitle</a:t>
            </a:r>
            <a:endParaRPr lang="en-US" dirty="0"/>
          </a:p>
        </p:txBody>
      </p:sp>
    </p:spTree>
    <p:extLst>
      <p:ext uri="{BB962C8B-B14F-4D97-AF65-F5344CB8AC3E}">
        <p14:creationId xmlns:p14="http://schemas.microsoft.com/office/powerpoint/2010/main" val="1229226415"/>
      </p:ext>
    </p:extLst>
  </p:cSld>
  <p:clrMapOvr>
    <a:masterClrMapping/>
  </p:clrMapOvr>
  <p:transition spd="slow">
    <p:push/>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Title Dark Teal">
    <p:bg>
      <p:bgPr>
        <a:solidFill>
          <a:srgbClr val="00827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468313" y="1329929"/>
            <a:ext cx="8207375" cy="1594246"/>
          </a:xfrm>
        </p:spPr>
        <p:txBody>
          <a:bodyPr>
            <a:normAutofit/>
          </a:bodyPr>
          <a:lstStyle>
            <a:lvl1pPr marL="0" indent="0">
              <a:buNone/>
              <a:defRPr lang="en-US" sz="9600" i="0" kern="1200" spc="-75" baseline="0" dirty="0" smtClean="0">
                <a:solidFill>
                  <a:schemeClr val="bg1"/>
                </a:solidFill>
                <a:latin typeface="Segoe UI Light" pitchFamily="34" charset="0"/>
                <a:ea typeface="+mn-ea"/>
                <a:cs typeface="+mn-cs"/>
              </a:defRPr>
            </a:lvl1pPr>
          </a:lstStyle>
          <a:p>
            <a:pPr marL="0" lvl="0" indent="0" algn="l" defTabSz="685864" rtl="0" eaLnBrk="1" latinLnBrk="0" hangingPunct="1">
              <a:lnSpc>
                <a:spcPct val="90000"/>
              </a:lnSpc>
              <a:spcBef>
                <a:spcPct val="20000"/>
              </a:spcBef>
              <a:buSzPct val="90000"/>
              <a:buFont typeface="Arial" pitchFamily="34" charset="0"/>
              <a:buNone/>
            </a:pPr>
            <a:r>
              <a:rPr lang="en-US" dirty="0" smtClean="0"/>
              <a:t>Section title</a:t>
            </a:r>
          </a:p>
        </p:txBody>
      </p:sp>
      <p:sp>
        <p:nvSpPr>
          <p:cNvPr id="4" name="Text Placeholder 8"/>
          <p:cNvSpPr>
            <a:spLocks noGrp="1"/>
          </p:cNvSpPr>
          <p:nvPr>
            <p:ph type="body" sz="quarter" idx="11" hasCustomPrompt="1"/>
          </p:nvPr>
        </p:nvSpPr>
        <p:spPr>
          <a:xfrm>
            <a:off x="468313" y="3005137"/>
            <a:ext cx="8207375" cy="430709"/>
          </a:xfrm>
        </p:spPr>
        <p:txBody>
          <a:bodyPr/>
          <a:lstStyle>
            <a:lvl1pPr marL="0" indent="0">
              <a:buNone/>
              <a:defRPr lang="en-US" sz="2400" kern="1200" spc="-75" baseline="0" dirty="0">
                <a:solidFill>
                  <a:schemeClr val="bg1"/>
                </a:solidFill>
                <a:latin typeface="Segoe UI Light" pitchFamily="34" charset="0"/>
                <a:ea typeface="+mn-ea"/>
                <a:cs typeface="+mn-cs"/>
              </a:defRPr>
            </a:lvl1pPr>
          </a:lstStyle>
          <a:p>
            <a:pPr marL="0" lvl="0" indent="0" algn="l" defTabSz="685864" rtl="0" eaLnBrk="1" latinLnBrk="0" hangingPunct="1">
              <a:lnSpc>
                <a:spcPct val="90000"/>
              </a:lnSpc>
              <a:spcBef>
                <a:spcPct val="20000"/>
              </a:spcBef>
              <a:buSzPct val="90000"/>
              <a:buFont typeface="Arial" pitchFamily="34" charset="0"/>
              <a:buNone/>
            </a:pPr>
            <a:r>
              <a:rPr lang="en-US" dirty="0" smtClean="0"/>
              <a:t>Section subtitle</a:t>
            </a:r>
            <a:endParaRPr lang="en-US" dirty="0"/>
          </a:p>
        </p:txBody>
      </p:sp>
    </p:spTree>
    <p:extLst>
      <p:ext uri="{BB962C8B-B14F-4D97-AF65-F5344CB8AC3E}">
        <p14:creationId xmlns:p14="http://schemas.microsoft.com/office/powerpoint/2010/main" val="2164903698"/>
      </p:ext>
    </p:extLst>
  </p:cSld>
  <p:clrMapOvr>
    <a:masterClrMapping/>
  </p:clrMapOvr>
  <p:transition spd="slow">
    <p:push/>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Title Plum">
    <p:bg>
      <p:bgPr>
        <a:solidFill>
          <a:srgbClr val="B4009E"/>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468313" y="1329929"/>
            <a:ext cx="8207375" cy="1594246"/>
          </a:xfrm>
        </p:spPr>
        <p:txBody>
          <a:bodyPr>
            <a:normAutofit/>
          </a:bodyPr>
          <a:lstStyle>
            <a:lvl1pPr marL="0" indent="0">
              <a:buNone/>
              <a:defRPr lang="en-US" sz="9600" i="0" kern="1200" spc="-75" baseline="0" dirty="0" smtClean="0">
                <a:solidFill>
                  <a:schemeClr val="bg1"/>
                </a:solidFill>
                <a:latin typeface="Segoe UI Light" pitchFamily="34" charset="0"/>
                <a:ea typeface="+mn-ea"/>
                <a:cs typeface="+mn-cs"/>
              </a:defRPr>
            </a:lvl1pPr>
          </a:lstStyle>
          <a:p>
            <a:pPr marL="0" lvl="0" indent="0" algn="l" defTabSz="685864" rtl="0" eaLnBrk="1" latinLnBrk="0" hangingPunct="1">
              <a:lnSpc>
                <a:spcPct val="90000"/>
              </a:lnSpc>
              <a:spcBef>
                <a:spcPct val="20000"/>
              </a:spcBef>
              <a:buSzPct val="90000"/>
              <a:buFont typeface="Arial" pitchFamily="34" charset="0"/>
              <a:buNone/>
            </a:pPr>
            <a:r>
              <a:rPr lang="en-US" dirty="0" smtClean="0"/>
              <a:t>Section title</a:t>
            </a:r>
          </a:p>
        </p:txBody>
      </p:sp>
      <p:sp>
        <p:nvSpPr>
          <p:cNvPr id="4" name="Text Placeholder 8"/>
          <p:cNvSpPr>
            <a:spLocks noGrp="1"/>
          </p:cNvSpPr>
          <p:nvPr>
            <p:ph type="body" sz="quarter" idx="11" hasCustomPrompt="1"/>
          </p:nvPr>
        </p:nvSpPr>
        <p:spPr>
          <a:xfrm>
            <a:off x="468313" y="3005137"/>
            <a:ext cx="8207375" cy="430709"/>
          </a:xfrm>
        </p:spPr>
        <p:txBody>
          <a:bodyPr/>
          <a:lstStyle>
            <a:lvl1pPr marL="0" indent="0">
              <a:buNone/>
              <a:defRPr lang="en-US" sz="2400" kern="1200" spc="-75" baseline="0" dirty="0">
                <a:solidFill>
                  <a:schemeClr val="bg1"/>
                </a:solidFill>
                <a:latin typeface="Segoe UI Light" pitchFamily="34" charset="0"/>
                <a:ea typeface="+mn-ea"/>
                <a:cs typeface="+mn-cs"/>
              </a:defRPr>
            </a:lvl1pPr>
          </a:lstStyle>
          <a:p>
            <a:pPr marL="0" lvl="0" indent="0" algn="l" defTabSz="685864" rtl="0" eaLnBrk="1" latinLnBrk="0" hangingPunct="1">
              <a:lnSpc>
                <a:spcPct val="90000"/>
              </a:lnSpc>
              <a:spcBef>
                <a:spcPct val="20000"/>
              </a:spcBef>
              <a:buSzPct val="90000"/>
              <a:buFont typeface="Arial" pitchFamily="34" charset="0"/>
              <a:buNone/>
            </a:pPr>
            <a:r>
              <a:rPr lang="en-US" dirty="0" smtClean="0"/>
              <a:t>Section subtitle</a:t>
            </a:r>
            <a:endParaRPr lang="en-US" dirty="0"/>
          </a:p>
        </p:txBody>
      </p:sp>
    </p:spTree>
    <p:extLst>
      <p:ext uri="{BB962C8B-B14F-4D97-AF65-F5344CB8AC3E}">
        <p14:creationId xmlns:p14="http://schemas.microsoft.com/office/powerpoint/2010/main" val="2554916877"/>
      </p:ext>
    </p:extLst>
  </p:cSld>
  <p:clrMapOvr>
    <a:masterClrMapping/>
  </p:clrMapOvr>
  <p:transition spd="slow">
    <p:push/>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theme" Target="../theme/theme2.xml"/><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0" Type="http://schemas.openxmlformats.org/officeDocument/2006/relationships/slideLayout" Target="../slideLayouts/slideLayout35.xml"/><Relationship Id="rId4" Type="http://schemas.openxmlformats.org/officeDocument/2006/relationships/slideLayout" Target="../slideLayouts/slideLayout29.xml"/><Relationship Id="rId9" Type="http://schemas.openxmlformats.org/officeDocument/2006/relationships/slideLayout" Target="../slideLayouts/slideLayout3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BFBFB"/>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8313" y="171450"/>
            <a:ext cx="8207375" cy="567848"/>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468313" y="1347788"/>
            <a:ext cx="8207376" cy="3251598"/>
          </a:xfrm>
          <a:prstGeom prst="rect">
            <a:avLst/>
          </a:prstGeom>
        </p:spPr>
        <p:txBody>
          <a:bodyPr vert="horz" wrap="square" lIns="0" tIns="0" rIns="0" bIns="0" rtlCol="0">
            <a:normAutofit/>
          </a:body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1669786927"/>
      </p:ext>
    </p:extLst>
  </p:cSld>
  <p:clrMap bg1="lt1" tx1="dk1" bg2="lt2" tx2="dk2" accent1="accent1" accent2="accent2" accent3="accent3" accent4="accent4" accent5="accent5" accent6="accent6" hlink="hlink" folHlink="folHlink"/>
  <p:sldLayoutIdLst>
    <p:sldLayoutId id="2147483766" r:id="rId1"/>
    <p:sldLayoutId id="2147483815" r:id="rId2"/>
    <p:sldLayoutId id="2147483779" r:id="rId3"/>
    <p:sldLayoutId id="2147483778" r:id="rId4"/>
    <p:sldLayoutId id="2147483788" r:id="rId5"/>
    <p:sldLayoutId id="2147483789" r:id="rId6"/>
    <p:sldLayoutId id="2147483799" r:id="rId7"/>
    <p:sldLayoutId id="2147483800" r:id="rId8"/>
    <p:sldLayoutId id="2147483801" r:id="rId9"/>
    <p:sldLayoutId id="2147483736" r:id="rId10"/>
    <p:sldLayoutId id="2147483739" r:id="rId11"/>
    <p:sldLayoutId id="2147483740" r:id="rId12"/>
    <p:sldLayoutId id="2147483777" r:id="rId13"/>
    <p:sldLayoutId id="2147483808" r:id="rId14"/>
    <p:sldLayoutId id="2147483809" r:id="rId15"/>
    <p:sldLayoutId id="2147483810" r:id="rId16"/>
    <p:sldLayoutId id="2147483811" r:id="rId17"/>
    <p:sldLayoutId id="2147483812" r:id="rId18"/>
    <p:sldLayoutId id="2147483813" r:id="rId19"/>
    <p:sldLayoutId id="2147483792" r:id="rId20"/>
    <p:sldLayoutId id="2147483824" r:id="rId21"/>
    <p:sldLayoutId id="2147483825" r:id="rId22"/>
    <p:sldLayoutId id="2147483839" r:id="rId23"/>
    <p:sldLayoutId id="2147483842" r:id="rId24"/>
    <p:sldLayoutId id="2147483843" r:id="rId25"/>
  </p:sldLayoutIdLst>
  <p:transition spd="slow">
    <p:push dir="u"/>
  </p:transition>
  <p:timing>
    <p:tnLst>
      <p:par>
        <p:cTn id="1" dur="indefinite" restart="never" nodeType="tmRoot"/>
      </p:par>
    </p:tnLst>
  </p:timing>
  <p:txStyles>
    <p:titleStyle>
      <a:lvl1pPr algn="l" defTabSz="685864" rtl="0" eaLnBrk="1" latinLnBrk="0" hangingPunct="1">
        <a:lnSpc>
          <a:spcPct val="90000"/>
        </a:lnSpc>
        <a:spcBef>
          <a:spcPct val="0"/>
        </a:spcBef>
        <a:buNone/>
        <a:defRPr lang="en-US" sz="4100" b="0" kern="1200" cap="none" spc="-75" baseline="0" dirty="0" smtClean="0">
          <a:ln w="3175">
            <a:noFill/>
          </a:ln>
          <a:solidFill>
            <a:srgbClr val="555555"/>
          </a:solidFill>
          <a:effectLst/>
          <a:latin typeface="Segoe UI Light" pitchFamily="34" charset="0"/>
          <a:ea typeface="+mn-ea"/>
          <a:cs typeface="Arial" charset="0"/>
        </a:defRPr>
      </a:lvl1pPr>
    </p:titleStyle>
    <p:bodyStyle>
      <a:lvl1pPr marL="0" indent="0" algn="l" defTabSz="685864" rtl="0" eaLnBrk="1" latinLnBrk="0" hangingPunct="1">
        <a:lnSpc>
          <a:spcPct val="90000"/>
        </a:lnSpc>
        <a:spcBef>
          <a:spcPct val="20000"/>
        </a:spcBef>
        <a:buSzPct val="90000"/>
        <a:buFont typeface="Wingdings" pitchFamily="2" charset="2"/>
        <a:buNone/>
        <a:defRPr sz="3000" kern="1200">
          <a:solidFill>
            <a:schemeClr val="tx1">
              <a:lumMod val="75000"/>
            </a:schemeClr>
          </a:solidFill>
          <a:latin typeface="+mj-lt"/>
          <a:ea typeface="+mn-ea"/>
          <a:cs typeface="+mn-cs"/>
        </a:defRPr>
      </a:lvl1pPr>
      <a:lvl2pPr marL="0" indent="0" algn="l" defTabSz="685864" rtl="0" eaLnBrk="1" latinLnBrk="0" hangingPunct="1">
        <a:lnSpc>
          <a:spcPct val="90000"/>
        </a:lnSpc>
        <a:spcBef>
          <a:spcPct val="20000"/>
        </a:spcBef>
        <a:buSzPct val="90000"/>
        <a:buFont typeface="Wingdings" pitchFamily="2" charset="2"/>
        <a:buNone/>
        <a:tabLst>
          <a:tab pos="472742" algn="l"/>
        </a:tabLst>
        <a:defRPr sz="1500" kern="1200">
          <a:solidFill>
            <a:schemeClr val="tx1">
              <a:lumMod val="75000"/>
            </a:schemeClr>
          </a:solidFill>
          <a:latin typeface="+mn-lt"/>
          <a:ea typeface="+mn-ea"/>
          <a:cs typeface="+mn-cs"/>
        </a:defRPr>
      </a:lvl2pPr>
      <a:lvl3pPr marL="177800" indent="-177800" algn="l" defTabSz="685864" rtl="0" eaLnBrk="1" latinLnBrk="0" hangingPunct="1">
        <a:lnSpc>
          <a:spcPct val="90000"/>
        </a:lnSpc>
        <a:spcBef>
          <a:spcPct val="20000"/>
        </a:spcBef>
        <a:buSzPct val="90000"/>
        <a:buFont typeface="Wingdings" pitchFamily="2" charset="2"/>
        <a:buChar char="§"/>
        <a:defRPr sz="1500" kern="1200">
          <a:solidFill>
            <a:schemeClr val="tx1">
              <a:lumMod val="75000"/>
            </a:schemeClr>
          </a:solidFill>
          <a:latin typeface="+mn-lt"/>
          <a:ea typeface="+mn-ea"/>
          <a:cs typeface="+mn-cs"/>
        </a:defRPr>
      </a:lvl3pPr>
      <a:lvl4pPr marL="1112192" indent="-167901" algn="l" defTabSz="685864" rtl="0" eaLnBrk="1" latinLnBrk="0" hangingPunct="1">
        <a:lnSpc>
          <a:spcPct val="90000"/>
        </a:lnSpc>
        <a:spcBef>
          <a:spcPct val="20000"/>
        </a:spcBef>
        <a:buSzPct val="90000"/>
        <a:buFont typeface="Wingdings" pitchFamily="2" charset="2"/>
        <a:buChar char="§"/>
        <a:tabLst>
          <a:tab pos="685891" algn="l"/>
        </a:tabLst>
        <a:defRPr sz="15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284856" indent="-172664" algn="l" defTabSz="685864" rtl="0" eaLnBrk="1" latinLnBrk="0" hangingPunct="1">
        <a:lnSpc>
          <a:spcPct val="90000"/>
        </a:lnSpc>
        <a:spcBef>
          <a:spcPct val="20000"/>
        </a:spcBef>
        <a:buSzPct val="90000"/>
        <a:buFont typeface="Wingdings" pitchFamily="2" charset="2"/>
        <a:buChar char="§"/>
        <a:defRPr sz="15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1886126" indent="-171466" algn="l" defTabSz="685864"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058" indent="-171466" algn="l" defTabSz="685864"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990" indent="-171466" algn="l" defTabSz="685864"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922" indent="-171466" algn="l" defTabSz="685864"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64" rtl="0" eaLnBrk="1" latinLnBrk="0" hangingPunct="1">
        <a:defRPr sz="1400" kern="1200">
          <a:solidFill>
            <a:schemeClr val="tx1"/>
          </a:solidFill>
          <a:latin typeface="+mn-lt"/>
          <a:ea typeface="+mn-ea"/>
          <a:cs typeface="+mn-cs"/>
        </a:defRPr>
      </a:lvl1pPr>
      <a:lvl2pPr marL="342932" algn="l" defTabSz="685864" rtl="0" eaLnBrk="1" latinLnBrk="0" hangingPunct="1">
        <a:defRPr sz="1400" kern="1200">
          <a:solidFill>
            <a:schemeClr val="tx1"/>
          </a:solidFill>
          <a:latin typeface="+mn-lt"/>
          <a:ea typeface="+mn-ea"/>
          <a:cs typeface="+mn-cs"/>
        </a:defRPr>
      </a:lvl2pPr>
      <a:lvl3pPr marL="685864" algn="l" defTabSz="685864" rtl="0" eaLnBrk="1" latinLnBrk="0" hangingPunct="1">
        <a:defRPr sz="1400" kern="1200">
          <a:solidFill>
            <a:schemeClr val="tx1"/>
          </a:solidFill>
          <a:latin typeface="+mn-lt"/>
          <a:ea typeface="+mn-ea"/>
          <a:cs typeface="+mn-cs"/>
        </a:defRPr>
      </a:lvl3pPr>
      <a:lvl4pPr marL="1028796" algn="l" defTabSz="685864" rtl="0" eaLnBrk="1" latinLnBrk="0" hangingPunct="1">
        <a:defRPr sz="1400" kern="1200">
          <a:solidFill>
            <a:schemeClr val="tx1"/>
          </a:solidFill>
          <a:latin typeface="+mn-lt"/>
          <a:ea typeface="+mn-ea"/>
          <a:cs typeface="+mn-cs"/>
        </a:defRPr>
      </a:lvl4pPr>
      <a:lvl5pPr marL="1371728" algn="l" defTabSz="685864" rtl="0" eaLnBrk="1" latinLnBrk="0" hangingPunct="1">
        <a:defRPr sz="1400" kern="1200">
          <a:solidFill>
            <a:schemeClr val="tx1"/>
          </a:solidFill>
          <a:latin typeface="+mn-lt"/>
          <a:ea typeface="+mn-ea"/>
          <a:cs typeface="+mn-cs"/>
        </a:defRPr>
      </a:lvl5pPr>
      <a:lvl6pPr marL="1714660" algn="l" defTabSz="685864" rtl="0" eaLnBrk="1" latinLnBrk="0" hangingPunct="1">
        <a:defRPr sz="1400" kern="1200">
          <a:solidFill>
            <a:schemeClr val="tx1"/>
          </a:solidFill>
          <a:latin typeface="+mn-lt"/>
          <a:ea typeface="+mn-ea"/>
          <a:cs typeface="+mn-cs"/>
        </a:defRPr>
      </a:lvl6pPr>
      <a:lvl7pPr marL="2057592" algn="l" defTabSz="685864" rtl="0" eaLnBrk="1" latinLnBrk="0" hangingPunct="1">
        <a:defRPr sz="1400" kern="1200">
          <a:solidFill>
            <a:schemeClr val="tx1"/>
          </a:solidFill>
          <a:latin typeface="+mn-lt"/>
          <a:ea typeface="+mn-ea"/>
          <a:cs typeface="+mn-cs"/>
        </a:defRPr>
      </a:lvl7pPr>
      <a:lvl8pPr marL="2400524" algn="l" defTabSz="685864" rtl="0" eaLnBrk="1" latinLnBrk="0" hangingPunct="1">
        <a:defRPr sz="1400" kern="1200">
          <a:solidFill>
            <a:schemeClr val="tx1"/>
          </a:solidFill>
          <a:latin typeface="+mn-lt"/>
          <a:ea typeface="+mn-ea"/>
          <a:cs typeface="+mn-cs"/>
        </a:defRPr>
      </a:lvl8pPr>
      <a:lvl9pPr marL="2743456" algn="l" defTabSz="685864" rtl="0" eaLnBrk="1" latinLnBrk="0" hangingPunct="1">
        <a:defRPr sz="14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465" userDrawn="1">
          <p15:clr>
            <a:srgbClr val="F26B43"/>
          </p15:clr>
        </p15:guide>
        <p15:guide id="2" orient="horz" pos="1847" userDrawn="1">
          <p15:clr>
            <a:srgbClr val="F26B43"/>
          </p15:clr>
        </p15:guide>
        <p15:guide id="3" orient="horz" pos="2890" userDrawn="1">
          <p15:clr>
            <a:srgbClr val="F26B43"/>
          </p15:clr>
        </p15:guide>
        <p15:guide id="4" orient="horz" pos="123" userDrawn="1">
          <p15:clr>
            <a:srgbClr val="F26B43"/>
          </p15:clr>
        </p15:guide>
        <p15:guide id="5" pos="295" userDrawn="1">
          <p15:clr>
            <a:srgbClr val="F26B43"/>
          </p15:clr>
        </p15:guide>
        <p15:guide id="6" orient="horz" pos="1892" userDrawn="1">
          <p15:clr>
            <a:srgbClr val="F26B43"/>
          </p15:clr>
        </p15:guide>
        <p15:guide id="7" pos="1338" userDrawn="1">
          <p15:clr>
            <a:srgbClr val="F26B43"/>
          </p15:clr>
        </p15:guide>
        <p15:guide id="8" pos="1292" userDrawn="1">
          <p15:clr>
            <a:srgbClr val="F26B43"/>
          </p15:clr>
        </p15:guide>
        <p15:guide id="9" pos="2336" userDrawn="1">
          <p15:clr>
            <a:srgbClr val="F26B43"/>
          </p15:clr>
        </p15:guide>
        <p15:guide id="10" pos="2381" userDrawn="1">
          <p15:clr>
            <a:srgbClr val="F26B43"/>
          </p15:clr>
        </p15:guide>
        <p15:guide id="11" orient="horz" pos="849" userDrawn="1">
          <p15:clr>
            <a:srgbClr val="F26B43"/>
          </p15:clr>
        </p15:guide>
        <p15:guide id="12" pos="2880" userDrawn="1">
          <p15:clr>
            <a:srgbClr val="F26B43"/>
          </p15:clr>
        </p15:guide>
        <p15:guide id="13" pos="4422" userDrawn="1">
          <p15:clr>
            <a:srgbClr val="F26B43"/>
          </p15:clr>
        </p15:guide>
        <p15:guide id="14" pos="3424" userDrawn="1">
          <p15:clr>
            <a:srgbClr val="F26B43"/>
          </p15:clr>
        </p15:guide>
        <p15:guide id="15" pos="3379" userDrawn="1">
          <p15:clr>
            <a:srgbClr val="F26B43"/>
          </p15:clr>
        </p15:guide>
        <p15:guide id="16" pos="4468"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8" name="Text Placeholder 7"/>
          <p:cNvSpPr>
            <a:spLocks noGrp="1"/>
          </p:cNvSpPr>
          <p:nvPr>
            <p:ph type="body" idx="1"/>
          </p:nvPr>
        </p:nvSpPr>
        <p:spPr>
          <a:xfrm>
            <a:off x="201929" y="1092455"/>
            <a:ext cx="8740142" cy="3832746"/>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itle Placeholder 8"/>
          <p:cNvSpPr>
            <a:spLocks noGrp="1"/>
          </p:cNvSpPr>
          <p:nvPr>
            <p:ph type="title"/>
          </p:nvPr>
        </p:nvSpPr>
        <p:spPr>
          <a:xfrm>
            <a:off x="201930" y="219469"/>
            <a:ext cx="8740141" cy="671247"/>
          </a:xfrm>
          <a:prstGeom prst="rect">
            <a:avLst/>
          </a:prstGeom>
        </p:spPr>
        <p:txBody>
          <a:bodyPr vert="horz" lIns="0" tIns="0" rIns="0" bIns="0" rtlCol="0" anchor="t">
            <a:noAutofit/>
          </a:bodyPr>
          <a:lstStyle/>
          <a:p>
            <a:r>
              <a:rPr lang="en-US" smtClean="0"/>
              <a:t>Click to edit Master title style</a:t>
            </a:r>
            <a:endParaRPr lang="en-US" dirty="0"/>
          </a:p>
        </p:txBody>
      </p:sp>
    </p:spTree>
    <p:extLst>
      <p:ext uri="{BB962C8B-B14F-4D97-AF65-F5344CB8AC3E}">
        <p14:creationId xmlns:p14="http://schemas.microsoft.com/office/powerpoint/2010/main" val="2462775554"/>
      </p:ext>
    </p:extLst>
  </p:cSld>
  <p:clrMap bg1="dk1" tx1="lt1" bg2="dk2" tx2="lt2" accent1="accent1" accent2="accent2" accent3="accent3" accent4="accent4" accent5="accent5" accent6="accent6" hlink="hlink" folHlink="folHlink"/>
  <p:sldLayoutIdLst>
    <p:sldLayoutId id="2147483827" r:id="rId1"/>
    <p:sldLayoutId id="2147483828" r:id="rId2"/>
    <p:sldLayoutId id="2147483829" r:id="rId3"/>
    <p:sldLayoutId id="2147483830" r:id="rId4"/>
    <p:sldLayoutId id="2147483831" r:id="rId5"/>
    <p:sldLayoutId id="2147483832" r:id="rId6"/>
    <p:sldLayoutId id="2147483833" r:id="rId7"/>
    <p:sldLayoutId id="2147483834" r:id="rId8"/>
    <p:sldLayoutId id="2147483835" r:id="rId9"/>
    <p:sldLayoutId id="2147483836" r:id="rId10"/>
    <p:sldLayoutId id="2147483837" r:id="rId11"/>
    <p:sldLayoutId id="2147483838" r:id="rId12"/>
  </p:sldLayoutIdLst>
  <p:txStyles>
    <p:titleStyle>
      <a:lvl1pPr algn="l" defTabSz="672186" rtl="0" eaLnBrk="1" latinLnBrk="0" hangingPunct="1">
        <a:spcBef>
          <a:spcPct val="0"/>
        </a:spcBef>
        <a:buNone/>
        <a:defRPr sz="3529" kern="1200">
          <a:gradFill>
            <a:gsLst>
              <a:gs pos="0">
                <a:schemeClr val="tx1"/>
              </a:gs>
              <a:gs pos="100000">
                <a:schemeClr val="tx1"/>
              </a:gs>
            </a:gsLst>
            <a:lin ang="5400000" scaled="0"/>
          </a:gradFill>
          <a:latin typeface="+mj-lt"/>
          <a:ea typeface="+mj-ea"/>
          <a:cs typeface="+mj-cs"/>
        </a:defRPr>
      </a:lvl1pPr>
    </p:titleStyle>
    <p:bodyStyle>
      <a:lvl1pPr marL="0" indent="0" algn="l" defTabSz="672186" rtl="0" eaLnBrk="1" latinLnBrk="0" hangingPunct="1">
        <a:spcBef>
          <a:spcPct val="20000"/>
        </a:spcBef>
        <a:buFont typeface="Arial" pitchFamily="34" charset="0"/>
        <a:buNone/>
        <a:defRPr sz="2647" kern="1200">
          <a:gradFill>
            <a:gsLst>
              <a:gs pos="0">
                <a:schemeClr val="tx1"/>
              </a:gs>
              <a:gs pos="100000">
                <a:schemeClr val="tx1"/>
              </a:gs>
            </a:gsLst>
            <a:lin ang="5400000" scaled="0"/>
          </a:gradFill>
          <a:latin typeface="+mj-lt"/>
          <a:ea typeface="+mn-ea"/>
          <a:cs typeface="+mn-cs"/>
        </a:defRPr>
      </a:lvl1pPr>
      <a:lvl2pPr marL="0" indent="0" algn="l" defTabSz="672186" rtl="0" eaLnBrk="1" latinLnBrk="0" hangingPunct="1">
        <a:spcBef>
          <a:spcPct val="20000"/>
        </a:spcBef>
        <a:buFont typeface="Arial" pitchFamily="34" charset="0"/>
        <a:buNone/>
        <a:defRPr sz="2059" kern="1200">
          <a:gradFill>
            <a:gsLst>
              <a:gs pos="0">
                <a:schemeClr val="tx1"/>
              </a:gs>
              <a:gs pos="100000">
                <a:schemeClr val="tx1"/>
              </a:gs>
            </a:gsLst>
            <a:lin ang="5400000" scaled="0"/>
          </a:gradFill>
          <a:latin typeface="+mn-lt"/>
          <a:ea typeface="+mn-ea"/>
          <a:cs typeface="+mn-cs"/>
        </a:defRPr>
      </a:lvl2pPr>
      <a:lvl3pPr marL="336092" indent="-168046" algn="l" defTabSz="672186" rtl="0" eaLnBrk="1" latinLnBrk="0" hangingPunct="1">
        <a:spcBef>
          <a:spcPct val="20000"/>
        </a:spcBef>
        <a:buFont typeface="Arial" pitchFamily="34" charset="0"/>
        <a:buChar char="•"/>
        <a:defRPr sz="1765" kern="1200">
          <a:gradFill>
            <a:gsLst>
              <a:gs pos="0">
                <a:schemeClr val="tx1"/>
              </a:gs>
              <a:gs pos="100000">
                <a:schemeClr val="tx1"/>
              </a:gs>
            </a:gsLst>
            <a:lin ang="5400000" scaled="0"/>
          </a:gradFill>
          <a:latin typeface="+mn-lt"/>
          <a:ea typeface="+mn-ea"/>
          <a:cs typeface="+mn-cs"/>
        </a:defRPr>
      </a:lvl3pPr>
      <a:lvl4pPr marL="543818" indent="-207724" algn="l" defTabSz="672186" rtl="0" eaLnBrk="1" latinLnBrk="0" hangingPunct="1">
        <a:spcBef>
          <a:spcPct val="20000"/>
        </a:spcBef>
        <a:buFont typeface="Arial" pitchFamily="34" charset="0"/>
        <a:buChar char="–"/>
        <a:defRPr sz="1471" kern="1200">
          <a:gradFill>
            <a:gsLst>
              <a:gs pos="0">
                <a:schemeClr val="tx1"/>
              </a:gs>
              <a:gs pos="100000">
                <a:schemeClr val="tx1"/>
              </a:gs>
            </a:gsLst>
            <a:lin ang="5400000" scaled="0"/>
          </a:gradFill>
          <a:latin typeface="+mn-lt"/>
          <a:ea typeface="+mn-ea"/>
          <a:cs typeface="+mn-cs"/>
        </a:defRPr>
      </a:lvl4pPr>
      <a:lvl5pPr marL="759711" indent="-215893" algn="l" defTabSz="672186" rtl="0" eaLnBrk="1" latinLnBrk="0" hangingPunct="1">
        <a:spcBef>
          <a:spcPct val="20000"/>
        </a:spcBef>
        <a:buFont typeface="Arial" pitchFamily="34" charset="0"/>
        <a:buChar char="»"/>
        <a:defRPr sz="1324" kern="1200">
          <a:gradFill>
            <a:gsLst>
              <a:gs pos="0">
                <a:schemeClr val="tx1"/>
              </a:gs>
              <a:gs pos="100000">
                <a:schemeClr val="tx1"/>
              </a:gs>
            </a:gsLst>
            <a:lin ang="5400000" scaled="0"/>
          </a:gradFill>
          <a:latin typeface="+mn-lt"/>
          <a:ea typeface="+mn-ea"/>
          <a:cs typeface="+mn-cs"/>
        </a:defRPr>
      </a:lvl5pPr>
      <a:lvl6pPr marL="1848512" indent="-168046" algn="l" defTabSz="672186"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184604" indent="-168046" algn="l" defTabSz="672186"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20698" indent="-168046" algn="l" defTabSz="672186"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856791" indent="-168046" algn="l" defTabSz="672186"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72186" rtl="0" eaLnBrk="1" latinLnBrk="0" hangingPunct="1">
        <a:defRPr sz="1324" kern="1200">
          <a:solidFill>
            <a:schemeClr val="tx1"/>
          </a:solidFill>
          <a:latin typeface="+mn-lt"/>
          <a:ea typeface="+mn-ea"/>
          <a:cs typeface="+mn-cs"/>
        </a:defRPr>
      </a:lvl1pPr>
      <a:lvl2pPr marL="336092" algn="l" defTabSz="672186" rtl="0" eaLnBrk="1" latinLnBrk="0" hangingPunct="1">
        <a:defRPr sz="1324" kern="1200">
          <a:solidFill>
            <a:schemeClr val="tx1"/>
          </a:solidFill>
          <a:latin typeface="+mn-lt"/>
          <a:ea typeface="+mn-ea"/>
          <a:cs typeface="+mn-cs"/>
        </a:defRPr>
      </a:lvl2pPr>
      <a:lvl3pPr marL="672186" algn="l" defTabSz="672186" rtl="0" eaLnBrk="1" latinLnBrk="0" hangingPunct="1">
        <a:defRPr sz="1324" kern="1200">
          <a:solidFill>
            <a:schemeClr val="tx1"/>
          </a:solidFill>
          <a:latin typeface="+mn-lt"/>
          <a:ea typeface="+mn-ea"/>
          <a:cs typeface="+mn-cs"/>
        </a:defRPr>
      </a:lvl3pPr>
      <a:lvl4pPr marL="1008279" algn="l" defTabSz="672186" rtl="0" eaLnBrk="1" latinLnBrk="0" hangingPunct="1">
        <a:defRPr sz="1324" kern="1200">
          <a:solidFill>
            <a:schemeClr val="tx1"/>
          </a:solidFill>
          <a:latin typeface="+mn-lt"/>
          <a:ea typeface="+mn-ea"/>
          <a:cs typeface="+mn-cs"/>
        </a:defRPr>
      </a:lvl4pPr>
      <a:lvl5pPr marL="1344373" algn="l" defTabSz="672186" rtl="0" eaLnBrk="1" latinLnBrk="0" hangingPunct="1">
        <a:defRPr sz="1324" kern="1200">
          <a:solidFill>
            <a:schemeClr val="tx1"/>
          </a:solidFill>
          <a:latin typeface="+mn-lt"/>
          <a:ea typeface="+mn-ea"/>
          <a:cs typeface="+mn-cs"/>
        </a:defRPr>
      </a:lvl5pPr>
      <a:lvl6pPr marL="1680466" algn="l" defTabSz="672186" rtl="0" eaLnBrk="1" latinLnBrk="0" hangingPunct="1">
        <a:defRPr sz="1324" kern="1200">
          <a:solidFill>
            <a:schemeClr val="tx1"/>
          </a:solidFill>
          <a:latin typeface="+mn-lt"/>
          <a:ea typeface="+mn-ea"/>
          <a:cs typeface="+mn-cs"/>
        </a:defRPr>
      </a:lvl6pPr>
      <a:lvl7pPr marL="2016559" algn="l" defTabSz="672186" rtl="0" eaLnBrk="1" latinLnBrk="0" hangingPunct="1">
        <a:defRPr sz="1324" kern="1200">
          <a:solidFill>
            <a:schemeClr val="tx1"/>
          </a:solidFill>
          <a:latin typeface="+mn-lt"/>
          <a:ea typeface="+mn-ea"/>
          <a:cs typeface="+mn-cs"/>
        </a:defRPr>
      </a:lvl7pPr>
      <a:lvl8pPr marL="2352652" algn="l" defTabSz="672186" rtl="0" eaLnBrk="1" latinLnBrk="0" hangingPunct="1">
        <a:defRPr sz="1324" kern="1200">
          <a:solidFill>
            <a:schemeClr val="tx1"/>
          </a:solidFill>
          <a:latin typeface="+mn-lt"/>
          <a:ea typeface="+mn-ea"/>
          <a:cs typeface="+mn-cs"/>
        </a:defRPr>
      </a:lvl8pPr>
      <a:lvl9pPr marL="2688744" algn="l" defTabSz="672186" rtl="0" eaLnBrk="1" latinLnBrk="0" hangingPunct="1">
        <a:defRPr sz="1324"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4.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hyperlink" Target="http://simontcousins.azurewebsites.net/does-the-language-you-use-make-a-difference-revisited/" TargetMode="External"/><Relationship Id="rId2" Type="http://schemas.openxmlformats.org/officeDocument/2006/relationships/hyperlink" Target="http://www2.nationalgrid.com/uk/services/balancing-services/" TargetMode="External"/><Relationship Id="rId1" Type="http://schemas.openxmlformats.org/officeDocument/2006/relationships/slideLayout" Target="../slideLayouts/slideLayout10.xml"/><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2" Type="http://schemas.openxmlformats.org/officeDocument/2006/relationships/hyperlink" Target="http://fsharp.org/" TargetMode="External"/><Relationship Id="rId1" Type="http://schemas.openxmlformats.org/officeDocument/2006/relationships/slideLayout" Target="../slideLayouts/slideLayout25.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3" Type="http://schemas.openxmlformats.org/officeDocument/2006/relationships/hyperlink" Target="http://simontcousins.azurewebsites.net/does-the-language-you-use-make-a-difference-revisited/" TargetMode="External"/><Relationship Id="rId2" Type="http://schemas.openxmlformats.org/officeDocument/2006/relationships/hyperlink" Target="http://www2.nationalgrid.com/uk/services/balancing-services/" TargetMode="Externa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2" Type="http://schemas.openxmlformats.org/officeDocument/2006/relationships/hyperlink" Target="http://fsharp.org/testimonials" TargetMode="Externa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5.xml.rels><?xml version="1.0" encoding="UTF-8" standalone="yes"?>
<Relationships xmlns="http://schemas.openxmlformats.org/package/2006/relationships"><Relationship Id="rId2" Type="http://schemas.openxmlformats.org/officeDocument/2006/relationships/hyperlink" Target="http://fsharp.org/testimonials" TargetMode="Externa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4.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9.xml"/><Relationship Id="rId1" Type="http://schemas.openxmlformats.org/officeDocument/2006/relationships/slideLayout" Target="../slideLayouts/slideLayout24.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29.xml.rels><?xml version="1.0" encoding="UTF-8" standalone="yes"?>
<Relationships xmlns="http://schemas.openxmlformats.org/package/2006/relationships"><Relationship Id="rId3" Type="http://schemas.openxmlformats.org/officeDocument/2006/relationships/hyperlink" Target="http://fsharp.org/testimonials" TargetMode="External"/><Relationship Id="rId2" Type="http://schemas.openxmlformats.org/officeDocument/2006/relationships/hyperlink" Target="http://tryfsharp.org/" TargetMode="External"/><Relationship Id="rId1" Type="http://schemas.openxmlformats.org/officeDocument/2006/relationships/slideLayout" Target="../slideLayouts/slideLayout24.xml"/><Relationship Id="rId4" Type="http://schemas.openxmlformats.org/officeDocument/2006/relationships/hyperlink" Target="http://fsharp.org/videos" TargetMode="External"/></Relationships>
</file>

<file path=ppt/slides/_rels/slide3.xml.rels><?xml version="1.0" encoding="UTF-8" standalone="yes"?>
<Relationships xmlns="http://schemas.openxmlformats.org/package/2006/relationships"><Relationship Id="rId3" Type="http://schemas.openxmlformats.org/officeDocument/2006/relationships/hyperlink" Target="http://fsharp.org/use/mac" TargetMode="External"/><Relationship Id="rId2" Type="http://schemas.openxmlformats.org/officeDocument/2006/relationships/hyperlink" Target="http://fsharp.org/use/linux" TargetMode="External"/><Relationship Id="rId1" Type="http://schemas.openxmlformats.org/officeDocument/2006/relationships/slideLayout" Target="../slideLayouts/slideLayout25.xml"/><Relationship Id="rId6" Type="http://schemas.openxmlformats.org/officeDocument/2006/relationships/hyperlink" Target="http://fsharp.org/use/windows" TargetMode="External"/><Relationship Id="rId5" Type="http://schemas.openxmlformats.org/officeDocument/2006/relationships/hyperlink" Target="http://fsharp.org/use/android" TargetMode="External"/><Relationship Id="rId4" Type="http://schemas.openxmlformats.org/officeDocument/2006/relationships/hyperlink" Target="http://fsharp.org/use/ios"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0.xml"/><Relationship Id="rId4" Type="http://schemas.openxmlformats.org/officeDocument/2006/relationships/image" Target="../media/image15.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4.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5.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4.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p:nvPr>
        </p:nvSpPr>
        <p:spPr/>
        <p:txBody>
          <a:bodyPr>
            <a:normAutofit fontScale="85000" lnSpcReduction="10000"/>
          </a:bodyPr>
          <a:lstStyle/>
          <a:p>
            <a:r>
              <a:rPr lang="en-GB" dirty="0"/>
              <a:t>Succeeding with Functional-First Languages in </a:t>
            </a:r>
            <a:r>
              <a:rPr lang="en-GB" dirty="0" smtClean="0"/>
              <a:t>Industry</a:t>
            </a:r>
            <a:endParaRPr lang="en-US" dirty="0" smtClean="0"/>
          </a:p>
        </p:txBody>
      </p:sp>
      <p:sp>
        <p:nvSpPr>
          <p:cNvPr id="2" name="Text Placeholder 1"/>
          <p:cNvSpPr>
            <a:spLocks noGrp="1"/>
          </p:cNvSpPr>
          <p:nvPr>
            <p:ph type="body" sz="quarter" idx="11"/>
          </p:nvPr>
        </p:nvSpPr>
        <p:spPr/>
        <p:txBody>
          <a:bodyPr>
            <a:normAutofit fontScale="85000" lnSpcReduction="20000"/>
          </a:bodyPr>
          <a:lstStyle/>
          <a:p>
            <a:r>
              <a:rPr lang="en-GB" dirty="0" err="1" smtClean="0"/>
              <a:t>Dr.</a:t>
            </a:r>
            <a:r>
              <a:rPr lang="en-GB" dirty="0" smtClean="0"/>
              <a:t> Don Syme</a:t>
            </a:r>
          </a:p>
          <a:p>
            <a:r>
              <a:rPr lang="en-GB" dirty="0" smtClean="0"/>
              <a:t>F# Community Contributor, </a:t>
            </a:r>
          </a:p>
          <a:p>
            <a:r>
              <a:rPr lang="en-GB" dirty="0" smtClean="0"/>
              <a:t>Principal Researcher, Microsoft</a:t>
            </a:r>
          </a:p>
          <a:p>
            <a:r>
              <a:rPr lang="en-GB" dirty="0" smtClean="0"/>
              <a:t>@</a:t>
            </a:r>
            <a:r>
              <a:rPr lang="en-GB" dirty="0" err="1" smtClean="0"/>
              <a:t>dsyme</a:t>
            </a:r>
            <a:endParaRPr lang="en-GB" dirty="0" smtClean="0"/>
          </a:p>
          <a:p>
            <a:endParaRPr lang="en-GB"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520" y="229147"/>
            <a:ext cx="1914525" cy="742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 name="Picture 2"/>
          <p:cNvPicPr>
            <a:picLocks noChangeAspect="1"/>
          </p:cNvPicPr>
          <p:nvPr/>
        </p:nvPicPr>
        <p:blipFill>
          <a:blip r:embed="rId4"/>
          <a:stretch>
            <a:fillRect/>
          </a:stretch>
        </p:blipFill>
        <p:spPr>
          <a:xfrm>
            <a:off x="0" y="4515966"/>
            <a:ext cx="9144000" cy="718358"/>
          </a:xfrm>
          <a:prstGeom prst="rect">
            <a:avLst/>
          </a:prstGeom>
        </p:spPr>
      </p:pic>
    </p:spTree>
    <p:extLst>
      <p:ext uri="{BB962C8B-B14F-4D97-AF65-F5344CB8AC3E}">
        <p14:creationId xmlns:p14="http://schemas.microsoft.com/office/powerpoint/2010/main" val="4286035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bldLst>
      <p:bldP spid="10" grpId="0">
        <p:tmplLst>
          <p:tmpl>
            <p:tnLst>
              <p:par>
                <p:cTn presetID="1" presetClass="entr" presetSubtype="0" fill="hold" nodeType="withEffect">
                  <p:stCondLst>
                    <p:cond delay="500"/>
                  </p:stCondLst>
                  <p:childTnLst>
                    <p:set>
                      <p:cBhvr>
                        <p:cTn dur="1" fill="hold">
                          <p:stCondLst>
                            <p:cond delay="0"/>
                          </p:stCondLst>
                        </p:cTn>
                        <p:tgtEl>
                          <p:spTgt spid="10"/>
                        </p:tgtEl>
                        <p:attrNameLst>
                          <p:attrName>style.visibility</p:attrName>
                        </p:attrNameLst>
                      </p:cBhvr>
                      <p:to>
                        <p:strVal val="visible"/>
                      </p:to>
                    </p:set>
                  </p:childTnLst>
                </p:cTn>
              </p:par>
            </p:tnLst>
          </p:tmpl>
        </p:tmplLst>
      </p:bldP>
      <p:bldP spid="10" grpId="1">
        <p:tmplLst>
          <p:tmpl>
            <p:tnLst>
              <p:par>
                <p:cTn presetID="35" presetClass="path" presetSubtype="0" accel="50000" decel="50000" fill="hold" nodeType="withEffect">
                  <p:stCondLst>
                    <p:cond delay="500"/>
                  </p:stCondLst>
                  <p:childTnLst>
                    <p:animMotion origin="layout" path="M -3.33333E-6 -1.23457E-7 L 1.175 -1.23457E-7 " pathEditMode="relative" rAng="0" ptsTypes="AA">
                      <p:cBhvr>
                        <p:cTn dur="1000" spd="-100000" fill="hold"/>
                        <p:tgtEl>
                          <p:spTgt spid="10"/>
                        </p:tgtEl>
                        <p:attrNameLst>
                          <p:attrName>ppt_x</p:attrName>
                          <p:attrName>ppt_y</p:attrName>
                        </p:attrNameLst>
                      </p:cBhvr>
                      <p:rCtr x="58750" y="0"/>
                    </p:animMotion>
                  </p:childTnLst>
                </p:cTn>
              </p:par>
            </p:tnLst>
          </p:tmpl>
        </p:tmplLst>
      </p:bldP>
      <p:bldP spid="2" grpId="0">
        <p:tmplLst>
          <p:tmpl>
            <p:tnLst>
              <p:par>
                <p:cTn presetID="1" presetClass="entr" presetSubtype="0" fill="hold" nodeType="withEffect">
                  <p:stCondLst>
                    <p:cond delay="500"/>
                  </p:stCondLst>
                  <p:childTnLst>
                    <p:set>
                      <p:cBhvr>
                        <p:cTn dur="1" fill="hold">
                          <p:stCondLst>
                            <p:cond delay="0"/>
                          </p:stCondLst>
                        </p:cTn>
                        <p:tgtEl>
                          <p:spTgt spid="2"/>
                        </p:tgtEl>
                        <p:attrNameLst>
                          <p:attrName>style.visibility</p:attrName>
                        </p:attrNameLst>
                      </p:cBhvr>
                      <p:to>
                        <p:strVal val="visible"/>
                      </p:to>
                    </p:set>
                  </p:childTnLst>
                </p:cTn>
              </p:par>
            </p:tnLst>
          </p:tmpl>
        </p:tmplLst>
      </p:bldP>
      <p:bldP spid="2" grpId="1">
        <p:tmplLst>
          <p:tmpl>
            <p:tnLst>
              <p:par>
                <p:cTn presetID="35" presetClass="path" presetSubtype="0" accel="50000" decel="50000" fill="hold" nodeType="withEffect">
                  <p:stCondLst>
                    <p:cond delay="500"/>
                  </p:stCondLst>
                  <p:childTnLst>
                    <p:animMotion origin="layout" path="M -3.33333E-6 -4.44444E-6 L 1.17622 -4.44444E-6 " pathEditMode="relative" rAng="0" ptsTypes="AA">
                      <p:cBhvr>
                        <p:cTn dur="1000" spd="-100000" fill="hold"/>
                        <p:tgtEl>
                          <p:spTgt spid="2"/>
                        </p:tgtEl>
                        <p:attrNameLst>
                          <p:attrName>ppt_x</p:attrName>
                          <p:attrName>ppt_y</p:attrName>
                        </p:attrNameLst>
                      </p:cBhvr>
                      <p:rCtr x="58802" y="0"/>
                    </p:animMotion>
                  </p:childTnLst>
                </p:cTn>
              </p:par>
            </p:tnLst>
          </p:tmpl>
        </p:tmplLst>
      </p:bldP>
    </p:bld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itle 5"/>
          <p:cNvSpPr>
            <a:spLocks noGrp="1"/>
          </p:cNvSpPr>
          <p:nvPr>
            <p:ph type="title"/>
          </p:nvPr>
        </p:nvSpPr>
        <p:spPr>
          <a:xfrm>
            <a:off x="330708" y="732998"/>
            <a:ext cx="8382000" cy="3656386"/>
          </a:xfrm>
        </p:spPr>
        <p:txBody>
          <a:bodyPr/>
          <a:lstStyle/>
          <a:p>
            <a:r>
              <a:rPr lang="en-GB" sz="3600" b="1" dirty="0" smtClean="0"/>
              <a:t>What’s the Need?</a:t>
            </a:r>
            <a:r>
              <a:rPr lang="en-GB" sz="3600" b="1" dirty="0"/>
              <a:t/>
            </a:r>
            <a:br>
              <a:rPr lang="en-GB" sz="3600" b="1" dirty="0"/>
            </a:br>
            <a:r>
              <a:rPr lang="en-GB" sz="3600" dirty="0" smtClean="0"/>
              <a:t/>
            </a:r>
            <a:br>
              <a:rPr lang="en-GB" sz="3600" dirty="0" smtClean="0"/>
            </a:br>
            <a:r>
              <a:rPr lang="en-GB" sz="3200" b="1" dirty="0" smtClean="0">
                <a:solidFill>
                  <a:schemeClr val="accent1"/>
                </a:solidFill>
              </a:rPr>
              <a:t>Programmers</a:t>
            </a:r>
            <a:r>
              <a:rPr lang="en-GB" sz="3200" dirty="0" smtClean="0">
                <a:solidFill>
                  <a:schemeClr val="accent1"/>
                </a:solidFill>
              </a:rPr>
              <a:t> </a:t>
            </a:r>
            <a:r>
              <a:rPr lang="en-GB" sz="3200" dirty="0" smtClean="0"/>
              <a:t>delivering </a:t>
            </a:r>
            <a:r>
              <a:rPr lang="en-GB" sz="3200" b="1" dirty="0" smtClean="0">
                <a:solidFill>
                  <a:schemeClr val="accent1"/>
                </a:solidFill>
              </a:rPr>
              <a:t>correct</a:t>
            </a:r>
            <a:r>
              <a:rPr lang="en-GB" sz="3200" dirty="0" smtClean="0"/>
              <a:t>,</a:t>
            </a:r>
            <a:r>
              <a:rPr lang="en-GB" sz="3200" b="1" dirty="0" smtClean="0"/>
              <a:t> </a:t>
            </a:r>
            <a:r>
              <a:rPr lang="en-GB" sz="3200" b="1" dirty="0" smtClean="0">
                <a:solidFill>
                  <a:schemeClr val="accent1"/>
                </a:solidFill>
              </a:rPr>
              <a:t>efficient</a:t>
            </a:r>
            <a:r>
              <a:rPr lang="en-GB" sz="3200" dirty="0" smtClean="0"/>
              <a:t> </a:t>
            </a:r>
            <a:r>
              <a:rPr lang="en-GB" sz="3200" b="1" dirty="0" smtClean="0">
                <a:solidFill>
                  <a:schemeClr val="accent1"/>
                </a:solidFill>
              </a:rPr>
              <a:t>components</a:t>
            </a:r>
            <a:r>
              <a:rPr lang="en-GB" sz="3200" dirty="0" smtClean="0"/>
              <a:t> in the enterprise, </a:t>
            </a:r>
            <a:r>
              <a:rPr lang="en-GB" sz="3200" b="1" dirty="0" smtClean="0">
                <a:solidFill>
                  <a:schemeClr val="accent1"/>
                </a:solidFill>
              </a:rPr>
              <a:t>on-time</a:t>
            </a:r>
            <a:r>
              <a:rPr lang="en-GB" sz="3200" dirty="0" smtClean="0"/>
              <a:t/>
            </a:r>
            <a:br>
              <a:rPr lang="en-GB" sz="3200" dirty="0" smtClean="0"/>
            </a:br>
            <a:r>
              <a:rPr lang="en-GB" sz="3200" dirty="0"/>
              <a:t/>
            </a:r>
            <a:br>
              <a:rPr lang="en-GB" sz="3200" dirty="0"/>
            </a:br>
            <a:r>
              <a:rPr lang="en-GB" sz="3200" dirty="0"/>
              <a:t>This is </a:t>
            </a:r>
            <a:r>
              <a:rPr lang="en-GB" sz="3200" dirty="0" smtClean="0"/>
              <a:t>one set </a:t>
            </a:r>
            <a:r>
              <a:rPr lang="en-GB" sz="3200" dirty="0"/>
              <a:t>of problems that </a:t>
            </a:r>
            <a:r>
              <a:rPr lang="en-GB" sz="3200" dirty="0" smtClean="0"/>
              <a:t>functional-first programming </a:t>
            </a:r>
            <a:r>
              <a:rPr lang="en-GB" sz="3200" dirty="0"/>
              <a:t>helps </a:t>
            </a:r>
            <a:r>
              <a:rPr lang="en-GB" sz="3200" dirty="0" smtClean="0"/>
              <a:t>solve</a:t>
            </a:r>
            <a:r>
              <a:rPr lang="en-GB" sz="3200" dirty="0"/>
              <a:t/>
            </a:r>
            <a:br>
              <a:rPr lang="en-GB" sz="3200" dirty="0"/>
            </a:br>
            <a:endParaRPr lang="en-GB" sz="3200" b="1" dirty="0"/>
          </a:p>
        </p:txBody>
      </p:sp>
    </p:spTree>
    <p:extLst>
      <p:ext uri="{BB962C8B-B14F-4D97-AF65-F5344CB8AC3E}">
        <p14:creationId xmlns:p14="http://schemas.microsoft.com/office/powerpoint/2010/main" val="41852190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GB" dirty="0" smtClean="0"/>
              <a:t>Observation #1</a:t>
            </a:r>
            <a:br>
              <a:rPr lang="en-GB" dirty="0" smtClean="0"/>
            </a:br>
            <a:r>
              <a:rPr lang="en-GB" dirty="0"/>
              <a:t/>
            </a:r>
            <a:br>
              <a:rPr lang="en-GB" dirty="0"/>
            </a:br>
            <a:endParaRPr lang="en-GB" b="1" dirty="0">
              <a:solidFill>
                <a:schemeClr val="accent1"/>
              </a:solidFill>
            </a:endParaRPr>
          </a:p>
        </p:txBody>
      </p:sp>
      <p:sp>
        <p:nvSpPr>
          <p:cNvPr id="2" name="Content Placeholder 1"/>
          <p:cNvSpPr>
            <a:spLocks noGrp="1"/>
          </p:cNvSpPr>
          <p:nvPr>
            <p:ph sz="quarter" idx="10"/>
          </p:nvPr>
        </p:nvSpPr>
        <p:spPr/>
        <p:txBody>
          <a:bodyPr>
            <a:normAutofit/>
          </a:bodyPr>
          <a:lstStyle/>
          <a:p>
            <a:r>
              <a:rPr lang="en-GB" sz="3200" dirty="0"/>
              <a:t>At the core of every functional-first language </a:t>
            </a:r>
            <a:r>
              <a:rPr lang="en-GB" sz="3200" dirty="0" smtClean="0"/>
              <a:t>is this:</a:t>
            </a:r>
          </a:p>
          <a:p>
            <a:pPr algn="ctr"/>
            <a:r>
              <a:rPr lang="en-GB" sz="3200" dirty="0" smtClean="0"/>
              <a:t> </a:t>
            </a:r>
            <a:r>
              <a:rPr lang="en-GB" sz="3200" dirty="0"/>
              <a:t/>
            </a:r>
            <a:br>
              <a:rPr lang="en-GB" sz="3200" dirty="0"/>
            </a:br>
            <a:r>
              <a:rPr lang="en-GB" sz="3200" b="1" dirty="0" smtClean="0">
                <a:solidFill>
                  <a:schemeClr val="accent1"/>
                </a:solidFill>
              </a:rPr>
              <a:t>simple</a:t>
            </a:r>
            <a:r>
              <a:rPr lang="en-GB" sz="3200" b="1" dirty="0" smtClean="0"/>
              <a:t>, </a:t>
            </a:r>
            <a:r>
              <a:rPr lang="en-GB" sz="3200" b="1" dirty="0" smtClean="0">
                <a:solidFill>
                  <a:schemeClr val="accent1"/>
                </a:solidFill>
              </a:rPr>
              <a:t>correct</a:t>
            </a:r>
            <a:r>
              <a:rPr lang="en-GB" sz="3200" b="1" dirty="0" smtClean="0"/>
              <a:t>, </a:t>
            </a:r>
            <a:r>
              <a:rPr lang="en-GB" sz="3200" b="1" dirty="0" smtClean="0">
                <a:solidFill>
                  <a:schemeClr val="accent1"/>
                </a:solidFill>
              </a:rPr>
              <a:t>robust code</a:t>
            </a:r>
            <a:r>
              <a:rPr lang="en-GB" sz="3200" b="1" dirty="0" smtClean="0"/>
              <a:t> </a:t>
            </a:r>
            <a:r>
              <a:rPr lang="en-GB" sz="3200" dirty="0" smtClean="0"/>
              <a:t>for solving </a:t>
            </a:r>
            <a:r>
              <a:rPr lang="en-GB" sz="3200" b="1" dirty="0" smtClean="0">
                <a:solidFill>
                  <a:schemeClr val="accent1"/>
                </a:solidFill>
              </a:rPr>
              <a:t>complex problems</a:t>
            </a:r>
            <a:endParaRPr lang="en-GB" sz="3200" b="1" dirty="0"/>
          </a:p>
        </p:txBody>
      </p:sp>
    </p:spTree>
    <p:extLst>
      <p:ext uri="{BB962C8B-B14F-4D97-AF65-F5344CB8AC3E}">
        <p14:creationId xmlns:p14="http://schemas.microsoft.com/office/powerpoint/2010/main" val="37770793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itle 5"/>
          <p:cNvSpPr>
            <a:spLocks noGrp="1"/>
          </p:cNvSpPr>
          <p:nvPr>
            <p:ph type="title"/>
          </p:nvPr>
        </p:nvSpPr>
        <p:spPr>
          <a:xfrm>
            <a:off x="468313" y="171450"/>
            <a:ext cx="8207375" cy="1495794"/>
          </a:xfrm>
        </p:spPr>
        <p:txBody>
          <a:bodyPr/>
          <a:lstStyle/>
          <a:p>
            <a:r>
              <a:rPr lang="en-GB" sz="3600" dirty="0" smtClean="0"/>
              <a:t>Observation #2</a:t>
            </a:r>
            <a:br>
              <a:rPr lang="en-GB" sz="3600" dirty="0" smtClean="0"/>
            </a:br>
            <a:r>
              <a:rPr lang="en-GB" sz="3600" dirty="0" smtClean="0"/>
              <a:t/>
            </a:r>
            <a:br>
              <a:rPr lang="en-GB" sz="3600" dirty="0" smtClean="0"/>
            </a:br>
            <a:endParaRPr lang="en-GB" sz="3600" b="1" dirty="0"/>
          </a:p>
        </p:txBody>
      </p:sp>
      <p:sp>
        <p:nvSpPr>
          <p:cNvPr id="4" name="Content Placeholder 3"/>
          <p:cNvSpPr>
            <a:spLocks noGrp="1"/>
          </p:cNvSpPr>
          <p:nvPr>
            <p:ph sz="quarter" idx="10"/>
          </p:nvPr>
        </p:nvSpPr>
        <p:spPr/>
        <p:txBody>
          <a:bodyPr/>
          <a:lstStyle/>
          <a:p>
            <a:r>
              <a:rPr lang="en-GB" sz="3200" dirty="0"/>
              <a:t>A highly interoperable language </a:t>
            </a:r>
            <a:r>
              <a:rPr lang="en-US" sz="3200" dirty="0"/>
              <a:t>allows </a:t>
            </a:r>
            <a:r>
              <a:rPr lang="en-US" sz="3200" b="1" dirty="0">
                <a:solidFill>
                  <a:schemeClr val="accent1"/>
                </a:solidFill>
              </a:rPr>
              <a:t>rapid</a:t>
            </a:r>
            <a:r>
              <a:rPr lang="en-US" sz="3200" dirty="0"/>
              <a:t>, </a:t>
            </a:r>
            <a:r>
              <a:rPr lang="en-US" sz="3200" b="1" dirty="0">
                <a:solidFill>
                  <a:schemeClr val="accent1"/>
                </a:solidFill>
              </a:rPr>
              <a:t>non-intrusive</a:t>
            </a:r>
            <a:r>
              <a:rPr lang="en-US" sz="3200" dirty="0">
                <a:solidFill>
                  <a:schemeClr val="accent1"/>
                </a:solidFill>
              </a:rPr>
              <a:t> </a:t>
            </a:r>
            <a:r>
              <a:rPr lang="en-US" sz="3200" b="1" dirty="0">
                <a:solidFill>
                  <a:schemeClr val="accent1"/>
                </a:solidFill>
              </a:rPr>
              <a:t>deployment</a:t>
            </a:r>
            <a:r>
              <a:rPr lang="en-US" sz="3200" dirty="0"/>
              <a:t> and </a:t>
            </a:r>
            <a:r>
              <a:rPr lang="en-US" sz="3200" b="1" dirty="0">
                <a:solidFill>
                  <a:schemeClr val="accent1"/>
                </a:solidFill>
              </a:rPr>
              <a:t>integration</a:t>
            </a:r>
            <a:r>
              <a:rPr lang="en-US" sz="3200" dirty="0"/>
              <a:t> of components</a:t>
            </a:r>
            <a:br>
              <a:rPr lang="en-US" sz="3200" dirty="0"/>
            </a:br>
            <a:endParaRPr lang="en-GB" dirty="0"/>
          </a:p>
        </p:txBody>
      </p:sp>
      <p:sp>
        <p:nvSpPr>
          <p:cNvPr id="5" name="Content Placeholder 4"/>
          <p:cNvSpPr>
            <a:spLocks noGrp="1"/>
          </p:cNvSpPr>
          <p:nvPr>
            <p:ph sz="quarter" idx="11"/>
          </p:nvPr>
        </p:nvSpPr>
        <p:spPr/>
        <p:txBody>
          <a:bodyPr>
            <a:normAutofit/>
          </a:bodyPr>
          <a:lstStyle/>
          <a:p>
            <a:r>
              <a:rPr lang="en-GB" sz="4400" dirty="0"/>
              <a:t/>
            </a:r>
            <a:br>
              <a:rPr lang="en-GB" sz="4400" dirty="0"/>
            </a:br>
            <a:endParaRPr lang="en-GB" sz="4400" dirty="0" smtClean="0"/>
          </a:p>
          <a:p>
            <a:endParaRPr lang="en-GB" sz="2000" dirty="0" smtClean="0"/>
          </a:p>
          <a:p>
            <a:r>
              <a:rPr lang="en-GB" sz="2000" dirty="0" smtClean="0"/>
              <a:t>… functional-first </a:t>
            </a:r>
            <a:r>
              <a:rPr lang="en-GB" sz="2000" dirty="0"/>
              <a:t>code is a part of a larger solution. With F# your code can be rapidly integrated and deployed.</a:t>
            </a:r>
            <a:r>
              <a:rPr lang="en-GB" sz="3200" dirty="0"/>
              <a:t/>
            </a:r>
            <a:br>
              <a:rPr lang="en-GB" sz="3200" dirty="0"/>
            </a:br>
            <a:endParaRPr lang="en-GB" dirty="0"/>
          </a:p>
        </p:txBody>
      </p:sp>
    </p:spTree>
    <p:extLst>
      <p:ext uri="{BB962C8B-B14F-4D97-AF65-F5344CB8AC3E}">
        <p14:creationId xmlns:p14="http://schemas.microsoft.com/office/powerpoint/2010/main" val="5228250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z="3600" dirty="0" smtClean="0"/>
              <a:t>Observation #2 cont.</a:t>
            </a:r>
            <a:br>
              <a:rPr lang="en-US" sz="3600" dirty="0" smtClean="0"/>
            </a:br>
            <a:r>
              <a:rPr lang="en-US" sz="3600" dirty="0" smtClean="0"/>
              <a:t/>
            </a:r>
            <a:br>
              <a:rPr lang="en-US" sz="3600" dirty="0" smtClean="0"/>
            </a:br>
            <a:r>
              <a:rPr lang="en-US" sz="2800" dirty="0" smtClean="0"/>
              <a:t/>
            </a:r>
            <a:br>
              <a:rPr lang="en-US" sz="2800" dirty="0" smtClean="0"/>
            </a:br>
            <a:endParaRPr lang="en-US" sz="1800" dirty="0"/>
          </a:p>
        </p:txBody>
      </p:sp>
      <p:sp>
        <p:nvSpPr>
          <p:cNvPr id="2" name="Content Placeholder 1"/>
          <p:cNvSpPr>
            <a:spLocks noGrp="1"/>
          </p:cNvSpPr>
          <p:nvPr>
            <p:ph sz="quarter" idx="10"/>
          </p:nvPr>
        </p:nvSpPr>
        <p:spPr/>
        <p:txBody>
          <a:bodyPr/>
          <a:lstStyle/>
          <a:p>
            <a:r>
              <a:rPr lang="en-US" sz="3200" dirty="0"/>
              <a:t>Interoperable languages remove</a:t>
            </a:r>
            <a:r>
              <a:rPr lang="en-US" sz="3200" b="1" dirty="0"/>
              <a:t> </a:t>
            </a:r>
            <a:r>
              <a:rPr lang="en-US" sz="3200" b="1" dirty="0">
                <a:solidFill>
                  <a:schemeClr val="accent1"/>
                </a:solidFill>
              </a:rPr>
              <a:t>entire phases </a:t>
            </a:r>
            <a:r>
              <a:rPr lang="en-US" sz="3200" dirty="0"/>
              <a:t>from the analytical software development </a:t>
            </a:r>
            <a:r>
              <a:rPr lang="en-US" sz="3200" dirty="0" smtClean="0"/>
              <a:t>process.</a:t>
            </a:r>
            <a:r>
              <a:rPr lang="en-US" sz="3200" dirty="0"/>
              <a:t/>
            </a:r>
            <a:br>
              <a:rPr lang="en-US" sz="3200" dirty="0"/>
            </a:br>
            <a:endParaRPr lang="en-GB" dirty="0"/>
          </a:p>
        </p:txBody>
      </p:sp>
      <p:sp>
        <p:nvSpPr>
          <p:cNvPr id="9" name="Content Placeholder 8"/>
          <p:cNvSpPr>
            <a:spLocks noGrp="1"/>
          </p:cNvSpPr>
          <p:nvPr>
            <p:ph sz="quarter" idx="11"/>
          </p:nvPr>
        </p:nvSpPr>
        <p:spPr/>
        <p:txBody>
          <a:bodyPr>
            <a:normAutofit/>
          </a:bodyPr>
          <a:lstStyle/>
          <a:p>
            <a:endParaRPr lang="en-US" sz="2800" dirty="0" smtClean="0"/>
          </a:p>
          <a:p>
            <a:endParaRPr lang="en-US" sz="2800" dirty="0"/>
          </a:p>
          <a:p>
            <a:endParaRPr lang="en-US" sz="2800" dirty="0" smtClean="0"/>
          </a:p>
          <a:p>
            <a:endParaRPr lang="en-US" sz="2800" dirty="0"/>
          </a:p>
          <a:p>
            <a:r>
              <a:rPr lang="en-US" sz="2400" dirty="0" smtClean="0"/>
              <a:t>…no </a:t>
            </a:r>
            <a:r>
              <a:rPr lang="en-US" sz="2400" dirty="0"/>
              <a:t>R </a:t>
            </a:r>
            <a:r>
              <a:rPr lang="en-US" sz="2400" dirty="0">
                <a:sym typeface="Wingdings" pitchFamily="2" charset="2"/>
              </a:rPr>
              <a:t> C#</a:t>
            </a:r>
            <a:br>
              <a:rPr lang="en-US" sz="2400" dirty="0">
                <a:sym typeface="Wingdings" pitchFamily="2" charset="2"/>
              </a:rPr>
            </a:br>
            <a:r>
              <a:rPr lang="en-US" sz="2400" dirty="0" smtClean="0">
                <a:sym typeface="Wingdings" pitchFamily="2" charset="2"/>
              </a:rPr>
              <a:t>…no </a:t>
            </a:r>
            <a:r>
              <a:rPr lang="en-US" sz="2400" dirty="0" err="1">
                <a:sym typeface="Wingdings" pitchFamily="2" charset="2"/>
              </a:rPr>
              <a:t>Mathematica</a:t>
            </a:r>
            <a:r>
              <a:rPr lang="en-US" sz="2400" dirty="0">
                <a:sym typeface="Wingdings" pitchFamily="2" charset="2"/>
              </a:rPr>
              <a:t>  C++</a:t>
            </a:r>
            <a:br>
              <a:rPr lang="en-US" sz="2400" dirty="0">
                <a:sym typeface="Wingdings" pitchFamily="2" charset="2"/>
              </a:rPr>
            </a:br>
            <a:r>
              <a:rPr lang="en-US" sz="2400" dirty="0" smtClean="0">
                <a:sym typeface="Wingdings" pitchFamily="2" charset="2"/>
              </a:rPr>
              <a:t>…no </a:t>
            </a:r>
            <a:r>
              <a:rPr lang="en-US" sz="2400" dirty="0">
                <a:sym typeface="Wingdings" pitchFamily="2" charset="2"/>
              </a:rPr>
              <a:t>Excel  Java</a:t>
            </a:r>
            <a:r>
              <a:rPr lang="en-US" sz="2400" dirty="0"/>
              <a:t/>
            </a:r>
            <a:br>
              <a:rPr lang="en-US" sz="2400" dirty="0"/>
            </a:br>
            <a:endParaRPr lang="en-GB" sz="2400" dirty="0"/>
          </a:p>
        </p:txBody>
      </p:sp>
    </p:spTree>
    <p:extLst>
      <p:ext uri="{BB962C8B-B14F-4D97-AF65-F5344CB8AC3E}">
        <p14:creationId xmlns:p14="http://schemas.microsoft.com/office/powerpoint/2010/main" val="36511710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itle 5"/>
          <p:cNvSpPr>
            <a:spLocks noGrp="1"/>
          </p:cNvSpPr>
          <p:nvPr>
            <p:ph type="title"/>
          </p:nvPr>
        </p:nvSpPr>
        <p:spPr>
          <a:xfrm>
            <a:off x="468313" y="171450"/>
            <a:ext cx="8207375" cy="1994392"/>
          </a:xfrm>
        </p:spPr>
        <p:txBody>
          <a:bodyPr/>
          <a:lstStyle/>
          <a:p>
            <a:r>
              <a:rPr lang="en-US" sz="3600" dirty="0" smtClean="0"/>
              <a:t>Observation #3</a:t>
            </a:r>
            <a:br>
              <a:rPr lang="en-US" sz="3600" dirty="0" smtClean="0"/>
            </a:br>
            <a:r>
              <a:rPr lang="en-US" sz="3600" dirty="0"/>
              <a:t/>
            </a:r>
            <a:br>
              <a:rPr lang="en-US" sz="3600" dirty="0"/>
            </a:br>
            <a:r>
              <a:rPr lang="en-US" sz="3600" dirty="0"/>
              <a:t/>
            </a:r>
            <a:br>
              <a:rPr lang="en-US" sz="3600" dirty="0"/>
            </a:br>
            <a:endParaRPr lang="en-US" sz="3600" dirty="0"/>
          </a:p>
        </p:txBody>
      </p:sp>
      <p:sp>
        <p:nvSpPr>
          <p:cNvPr id="2" name="Content Placeholder 1"/>
          <p:cNvSpPr>
            <a:spLocks noGrp="1"/>
          </p:cNvSpPr>
          <p:nvPr>
            <p:ph sz="quarter" idx="10"/>
          </p:nvPr>
        </p:nvSpPr>
        <p:spPr/>
        <p:txBody>
          <a:bodyPr/>
          <a:lstStyle/>
          <a:p>
            <a:r>
              <a:rPr lang="en-US" sz="3200" dirty="0"/>
              <a:t>Strongly-typed </a:t>
            </a:r>
            <a:r>
              <a:rPr lang="en-US" sz="3200" dirty="0" smtClean="0"/>
              <a:t>functional-first </a:t>
            </a:r>
            <a:r>
              <a:rPr lang="en-US" sz="3200" dirty="0"/>
              <a:t>languages </a:t>
            </a:r>
            <a:r>
              <a:rPr lang="en-US" sz="3200" b="1" dirty="0">
                <a:solidFill>
                  <a:schemeClr val="accent1"/>
                </a:solidFill>
              </a:rPr>
              <a:t>maintain efficiency</a:t>
            </a:r>
            <a:r>
              <a:rPr lang="en-US" sz="3200" dirty="0"/>
              <a:t/>
            </a:r>
            <a:br>
              <a:rPr lang="en-US" sz="3200" dirty="0"/>
            </a:br>
            <a:endParaRPr lang="en-GB" dirty="0"/>
          </a:p>
        </p:txBody>
      </p:sp>
      <p:sp>
        <p:nvSpPr>
          <p:cNvPr id="3" name="Content Placeholder 2"/>
          <p:cNvSpPr>
            <a:spLocks noGrp="1"/>
          </p:cNvSpPr>
          <p:nvPr>
            <p:ph sz="quarter" idx="11"/>
          </p:nvPr>
        </p:nvSpPr>
        <p:spPr/>
        <p:txBody>
          <a:bodyPr/>
          <a:lstStyle/>
          <a:p>
            <a:endParaRPr lang="en-US" sz="2400" dirty="0" smtClean="0"/>
          </a:p>
          <a:p>
            <a:endParaRPr lang="en-US" sz="2400" dirty="0"/>
          </a:p>
          <a:p>
            <a:endParaRPr lang="en-US" sz="2400" dirty="0" smtClean="0"/>
          </a:p>
          <a:p>
            <a:endParaRPr lang="en-US" sz="2400" dirty="0"/>
          </a:p>
          <a:p>
            <a:endParaRPr lang="en-US" sz="2400" dirty="0" smtClean="0"/>
          </a:p>
          <a:p>
            <a:r>
              <a:rPr lang="en-US" sz="2400" dirty="0" smtClean="0"/>
              <a:t>…as good as </a:t>
            </a:r>
            <a:r>
              <a:rPr lang="en-US" sz="2400" dirty="0"/>
              <a:t>C# and Java, and sometimes C++</a:t>
            </a:r>
            <a:endParaRPr lang="en-GB" dirty="0"/>
          </a:p>
        </p:txBody>
      </p:sp>
    </p:spTree>
    <p:extLst>
      <p:ext uri="{BB962C8B-B14F-4D97-AF65-F5344CB8AC3E}">
        <p14:creationId xmlns:p14="http://schemas.microsoft.com/office/powerpoint/2010/main" val="33300881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itle 5"/>
          <p:cNvSpPr>
            <a:spLocks noGrp="1"/>
          </p:cNvSpPr>
          <p:nvPr>
            <p:ph type="title"/>
          </p:nvPr>
        </p:nvSpPr>
        <p:spPr>
          <a:xfrm>
            <a:off x="468313" y="171450"/>
            <a:ext cx="8207375" cy="1994392"/>
          </a:xfrm>
        </p:spPr>
        <p:txBody>
          <a:bodyPr/>
          <a:lstStyle/>
          <a:p>
            <a:r>
              <a:rPr lang="en-US" sz="3600" dirty="0" smtClean="0"/>
              <a:t>Observation #4</a:t>
            </a:r>
            <a:br>
              <a:rPr lang="en-US" sz="3600" dirty="0" smtClean="0"/>
            </a:br>
            <a:r>
              <a:rPr lang="en-US" sz="3600" dirty="0"/>
              <a:t/>
            </a:r>
            <a:br>
              <a:rPr lang="en-US" sz="3600" dirty="0"/>
            </a:br>
            <a:r>
              <a:rPr lang="en-US" sz="3600" dirty="0"/>
              <a:t/>
            </a:r>
            <a:br>
              <a:rPr lang="en-US" sz="3600" dirty="0"/>
            </a:br>
            <a:endParaRPr lang="en-US" sz="3600" dirty="0"/>
          </a:p>
        </p:txBody>
      </p:sp>
      <p:sp>
        <p:nvSpPr>
          <p:cNvPr id="2" name="Content Placeholder 1"/>
          <p:cNvSpPr>
            <a:spLocks noGrp="1"/>
          </p:cNvSpPr>
          <p:nvPr>
            <p:ph sz="quarter" idx="10"/>
          </p:nvPr>
        </p:nvSpPr>
        <p:spPr/>
        <p:txBody>
          <a:bodyPr/>
          <a:lstStyle/>
          <a:p>
            <a:r>
              <a:rPr lang="en-US" sz="3200" dirty="0"/>
              <a:t>Strongly-typed functional languages </a:t>
            </a:r>
            <a:r>
              <a:rPr lang="en-US" sz="3200" b="1" dirty="0">
                <a:solidFill>
                  <a:schemeClr val="accent1"/>
                </a:solidFill>
              </a:rPr>
              <a:t>help analytical programmers tackle more complex problems</a:t>
            </a:r>
            <a:r>
              <a:rPr lang="en-US" sz="3200" dirty="0"/>
              <a:t/>
            </a:r>
            <a:br>
              <a:rPr lang="en-US" sz="3200" dirty="0"/>
            </a:br>
            <a:endParaRPr lang="en-GB" dirty="0"/>
          </a:p>
        </p:txBody>
      </p:sp>
      <p:sp>
        <p:nvSpPr>
          <p:cNvPr id="3" name="Content Placeholder 2"/>
          <p:cNvSpPr>
            <a:spLocks noGrp="1"/>
          </p:cNvSpPr>
          <p:nvPr>
            <p:ph sz="quarter" idx="11"/>
          </p:nvPr>
        </p:nvSpPr>
        <p:spPr/>
        <p:txBody>
          <a:bodyPr>
            <a:normAutofit/>
          </a:bodyPr>
          <a:lstStyle/>
          <a:p>
            <a:endParaRPr lang="en-GB" sz="2400" dirty="0" smtClean="0"/>
          </a:p>
          <a:p>
            <a:endParaRPr lang="en-GB" sz="2400" dirty="0"/>
          </a:p>
          <a:p>
            <a:endParaRPr lang="en-GB" sz="2400" dirty="0" smtClean="0"/>
          </a:p>
          <a:p>
            <a:endParaRPr lang="en-GB" sz="2400" dirty="0"/>
          </a:p>
          <a:p>
            <a:endParaRPr lang="en-GB" sz="2400" dirty="0" smtClean="0"/>
          </a:p>
          <a:p>
            <a:r>
              <a:rPr lang="en-GB" sz="2400" dirty="0" smtClean="0"/>
              <a:t>…more time in the domain, less time on nulls and object hierarchies.</a:t>
            </a:r>
            <a:endParaRPr lang="en-GB" sz="2400" dirty="0"/>
          </a:p>
        </p:txBody>
      </p:sp>
    </p:spTree>
    <p:extLst>
      <p:ext uri="{BB962C8B-B14F-4D97-AF65-F5344CB8AC3E}">
        <p14:creationId xmlns:p14="http://schemas.microsoft.com/office/powerpoint/2010/main" val="28232878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567848"/>
          </a:xfrm>
        </p:spPr>
        <p:txBody>
          <a:bodyPr/>
          <a:lstStyle/>
          <a:p>
            <a:r>
              <a:rPr lang="en-GB" dirty="0" smtClean="0"/>
              <a:t>Recap – How Functional-first Helps</a:t>
            </a:r>
            <a:endParaRPr lang="en-GB" dirty="0"/>
          </a:p>
        </p:txBody>
      </p:sp>
      <p:sp>
        <p:nvSpPr>
          <p:cNvPr id="4" name="Text Placeholder 3"/>
          <p:cNvSpPr>
            <a:spLocks noGrp="1"/>
          </p:cNvSpPr>
          <p:nvPr>
            <p:ph type="body" idx="1"/>
          </p:nvPr>
        </p:nvSpPr>
        <p:spPr/>
        <p:txBody>
          <a:bodyPr/>
          <a:lstStyle/>
          <a:p>
            <a:endParaRPr lang="en-GB"/>
          </a:p>
        </p:txBody>
      </p:sp>
      <p:graphicFrame>
        <p:nvGraphicFramePr>
          <p:cNvPr id="3" name="Diagram 2"/>
          <p:cNvGraphicFramePr/>
          <p:nvPr>
            <p:extLst>
              <p:ext uri="{D42A27DB-BD31-4B8C-83A1-F6EECF244321}">
                <p14:modId xmlns:p14="http://schemas.microsoft.com/office/powerpoint/2010/main" val="2339158607"/>
              </p:ext>
            </p:extLst>
          </p:nvPr>
        </p:nvGraphicFramePr>
        <p:xfrm>
          <a:off x="969818" y="982331"/>
          <a:ext cx="6996545" cy="361705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114611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Example #1 (power </a:t>
            </a:r>
            <a:r>
              <a:rPr lang="en-US" b="1" dirty="0"/>
              <a:t>c</a:t>
            </a:r>
            <a:r>
              <a:rPr lang="en-US" b="1" dirty="0" smtClean="0"/>
              <a:t>ompany)</a:t>
            </a:r>
            <a:endParaRPr lang="en-US" b="1" dirty="0"/>
          </a:p>
        </p:txBody>
      </p:sp>
      <p:sp>
        <p:nvSpPr>
          <p:cNvPr id="4" name="Content Placeholder 3"/>
          <p:cNvSpPr>
            <a:spLocks noGrp="1"/>
          </p:cNvSpPr>
          <p:nvPr>
            <p:ph idx="4294967295"/>
          </p:nvPr>
        </p:nvSpPr>
        <p:spPr>
          <a:xfrm>
            <a:off x="389436" y="1085849"/>
            <a:ext cx="8363938" cy="3877985"/>
          </a:xfrm>
          <a:prstGeom prst="rect">
            <a:avLst/>
          </a:prstGeom>
        </p:spPr>
        <p:txBody>
          <a:bodyPr/>
          <a:lstStyle/>
          <a:p>
            <a:pPr marL="177800" indent="-177800">
              <a:buNone/>
            </a:pPr>
            <a:r>
              <a:rPr lang="en-GB" sz="2400" b="1" dirty="0" smtClean="0">
                <a:latin typeface="+mj-lt"/>
              </a:rPr>
              <a:t>I have written </a:t>
            </a:r>
            <a:r>
              <a:rPr lang="en-GB" sz="2400" b="1" dirty="0" smtClean="0">
                <a:solidFill>
                  <a:schemeClr val="tx2"/>
                </a:solidFill>
                <a:latin typeface="+mj-lt"/>
              </a:rPr>
              <a:t>an application to balance the national power generation schedule </a:t>
            </a:r>
            <a:r>
              <a:rPr lang="en-GB" sz="2400" b="1" dirty="0" smtClean="0">
                <a:latin typeface="+mj-lt"/>
              </a:rPr>
              <a:t>… for an energy company. </a:t>
            </a:r>
          </a:p>
          <a:p>
            <a:pPr marL="177800" indent="-177800">
              <a:buNone/>
            </a:pPr>
            <a:endParaRPr lang="en-GB" sz="2400" b="1" dirty="0">
              <a:latin typeface="+mj-lt"/>
            </a:endParaRPr>
          </a:p>
          <a:p>
            <a:pPr marL="177800" indent="-177800">
              <a:buNone/>
            </a:pPr>
            <a:r>
              <a:rPr lang="en-GB" sz="2400" b="1" dirty="0" smtClean="0">
                <a:latin typeface="+mj-lt"/>
              </a:rPr>
              <a:t>...</a:t>
            </a:r>
            <a:r>
              <a:rPr lang="en-GB" sz="2400" b="1" dirty="0" smtClean="0">
                <a:solidFill>
                  <a:schemeClr val="tx2"/>
                </a:solidFill>
                <a:latin typeface="+mj-lt"/>
              </a:rPr>
              <a:t>the calculation engine was written in F#</a:t>
            </a:r>
            <a:r>
              <a:rPr lang="en-GB" sz="2400" b="1" dirty="0" smtClean="0">
                <a:latin typeface="+mj-lt"/>
              </a:rPr>
              <a:t>. </a:t>
            </a:r>
          </a:p>
          <a:p>
            <a:pPr marL="177800" indent="-177800">
              <a:buNone/>
            </a:pPr>
            <a:endParaRPr lang="en-GB" sz="2400" b="1" dirty="0" smtClean="0">
              <a:latin typeface="+mj-lt"/>
            </a:endParaRPr>
          </a:p>
          <a:p>
            <a:pPr marL="177800" indent="-177800">
              <a:buNone/>
            </a:pPr>
            <a:r>
              <a:rPr lang="en-GB" sz="2400" b="1" dirty="0" smtClean="0">
                <a:latin typeface="+mj-lt"/>
              </a:rPr>
              <a:t>The use of F# to </a:t>
            </a:r>
            <a:r>
              <a:rPr lang="en-GB" sz="2400" b="1" dirty="0" smtClean="0">
                <a:solidFill>
                  <a:schemeClr val="tx2"/>
                </a:solidFill>
                <a:latin typeface="+mj-lt"/>
              </a:rPr>
              <a:t>address the complexity at the heart of this application</a:t>
            </a:r>
            <a:r>
              <a:rPr lang="en-GB" sz="2400" b="1" dirty="0" smtClean="0">
                <a:solidFill>
                  <a:srgbClr val="FFFF00"/>
                </a:solidFill>
                <a:latin typeface="+mj-lt"/>
              </a:rPr>
              <a:t> </a:t>
            </a:r>
            <a:r>
              <a:rPr lang="en-GB" sz="2400" b="1" dirty="0" smtClean="0">
                <a:latin typeface="+mj-lt"/>
              </a:rPr>
              <a:t>clearly demonstrates a sweet spot for the language … </a:t>
            </a:r>
            <a:r>
              <a:rPr lang="en-GB" sz="2400" b="1" dirty="0" smtClean="0">
                <a:solidFill>
                  <a:schemeClr val="tx2"/>
                </a:solidFill>
                <a:latin typeface="+mj-lt"/>
              </a:rPr>
              <a:t>algorithmic analysis of large data sets</a:t>
            </a:r>
            <a:r>
              <a:rPr lang="en-GB" sz="2400" b="1" dirty="0" smtClean="0">
                <a:latin typeface="+mj-lt"/>
              </a:rPr>
              <a:t>. </a:t>
            </a:r>
          </a:p>
          <a:p>
            <a:pPr marL="177800" indent="-177800">
              <a:buNone/>
            </a:pPr>
            <a:endParaRPr lang="en-GB" sz="2400" b="1" dirty="0" smtClean="0">
              <a:latin typeface="+mj-lt"/>
            </a:endParaRPr>
          </a:p>
          <a:p>
            <a:pPr marL="177800" indent="-177800" algn="r">
              <a:buNone/>
            </a:pPr>
            <a:r>
              <a:rPr lang="en-GB" sz="2400" b="1" dirty="0" smtClean="0">
                <a:latin typeface="+mj-lt"/>
              </a:rPr>
              <a:t>Simon Cousins (Eon </a:t>
            </a:r>
            <a:r>
              <a:rPr lang="en-GB" sz="2400" b="1" dirty="0" err="1" smtClean="0">
                <a:latin typeface="+mj-lt"/>
              </a:rPr>
              <a:t>Powergen</a:t>
            </a:r>
            <a:r>
              <a:rPr lang="en-GB" sz="2400" b="1" dirty="0" smtClean="0">
                <a:latin typeface="+mj-lt"/>
              </a:rPr>
              <a:t>)</a:t>
            </a:r>
            <a:endParaRPr lang="en-GB" sz="2400" b="1" dirty="0">
              <a:latin typeface="+mj-lt"/>
            </a:endParaRPr>
          </a:p>
        </p:txBody>
      </p:sp>
    </p:spTree>
    <p:extLst>
      <p:ext uri="{BB962C8B-B14F-4D97-AF65-F5344CB8AC3E}">
        <p14:creationId xmlns:p14="http://schemas.microsoft.com/office/powerpoint/2010/main" val="31114370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Example #1 (power company)</a:t>
            </a:r>
            <a:endParaRPr lang="en-US" b="1" dirty="0"/>
          </a:p>
        </p:txBody>
      </p:sp>
      <p:sp>
        <p:nvSpPr>
          <p:cNvPr id="3" name="Content Placeholder 2"/>
          <p:cNvSpPr>
            <a:spLocks noGrp="1"/>
          </p:cNvSpPr>
          <p:nvPr>
            <p:ph idx="4294967295"/>
          </p:nvPr>
        </p:nvSpPr>
        <p:spPr>
          <a:xfrm>
            <a:off x="293688" y="963616"/>
            <a:ext cx="8382000" cy="4175363"/>
          </a:xfrm>
          <a:prstGeom prst="rect">
            <a:avLst/>
          </a:prstGeom>
        </p:spPr>
        <p:txBody>
          <a:bodyPr numCol="2">
            <a:noAutofit/>
          </a:bodyPr>
          <a:lstStyle/>
          <a:p>
            <a:pPr marL="355600" lvl="0" indent="-260350">
              <a:buNone/>
            </a:pPr>
            <a:r>
              <a:rPr lang="en-GB" sz="2000" b="1" dirty="0">
                <a:solidFill>
                  <a:schemeClr val="tx2"/>
                </a:solidFill>
              </a:rPr>
              <a:t>Interoperation</a:t>
            </a:r>
            <a:r>
              <a:rPr lang="en-GB" sz="1600" dirty="0">
                <a:solidFill>
                  <a:schemeClr val="tx2"/>
                </a:solidFill>
              </a:rPr>
              <a:t> </a:t>
            </a:r>
            <a:r>
              <a:rPr lang="en-GB" sz="1600" dirty="0">
                <a:solidFill>
                  <a:schemeClr val="tx1"/>
                </a:solidFill>
              </a:rPr>
              <a:t>... </a:t>
            </a:r>
            <a:r>
              <a:rPr lang="en-GB" sz="1600" b="1" dirty="0">
                <a:solidFill>
                  <a:schemeClr val="tx1"/>
                </a:solidFill>
              </a:rPr>
              <a:t>Seamless. The C# programmer need never know</a:t>
            </a:r>
            <a:r>
              <a:rPr lang="en-GB" sz="1600" dirty="0">
                <a:solidFill>
                  <a:schemeClr val="tx1"/>
                </a:solidFill>
              </a:rPr>
              <a:t>.</a:t>
            </a:r>
          </a:p>
          <a:p>
            <a:pPr marL="355600" lvl="0" indent="-260350">
              <a:buNone/>
            </a:pPr>
            <a:endParaRPr lang="en-GB" sz="1600" dirty="0"/>
          </a:p>
          <a:p>
            <a:pPr marL="355600" indent="-260350">
              <a:buNone/>
            </a:pPr>
            <a:r>
              <a:rPr lang="en-GB" sz="2000" b="1" dirty="0" smtClean="0">
                <a:solidFill>
                  <a:schemeClr val="tx2"/>
                </a:solidFill>
              </a:rPr>
              <a:t>Units of measure</a:t>
            </a:r>
            <a:r>
              <a:rPr lang="en-GB" sz="2000" dirty="0" smtClean="0">
                <a:solidFill>
                  <a:schemeClr val="tx2"/>
                </a:solidFill>
              </a:rPr>
              <a:t> </a:t>
            </a:r>
            <a:r>
              <a:rPr lang="en-GB" sz="1600" dirty="0" smtClean="0">
                <a:solidFill>
                  <a:schemeClr val="tx1"/>
                </a:solidFill>
              </a:rPr>
              <a:t>… a huge time saver...</a:t>
            </a:r>
            <a:r>
              <a:rPr lang="en-GB" sz="1600" b="1" dirty="0" smtClean="0">
                <a:solidFill>
                  <a:schemeClr val="tx1"/>
                </a:solidFill>
              </a:rPr>
              <a:t>it eradicates a whole class of errors</a:t>
            </a:r>
            <a:r>
              <a:rPr lang="en-GB" sz="1600" dirty="0" smtClean="0">
                <a:solidFill>
                  <a:schemeClr val="tx1"/>
                </a:solidFill>
              </a:rPr>
              <a:t>…</a:t>
            </a:r>
          </a:p>
          <a:p>
            <a:pPr marL="355600" indent="-260350">
              <a:buNone/>
            </a:pPr>
            <a:endParaRPr lang="en-GB" sz="1600" dirty="0" smtClean="0"/>
          </a:p>
          <a:p>
            <a:pPr marL="355600" indent="-260350">
              <a:buNone/>
            </a:pPr>
            <a:r>
              <a:rPr lang="en-GB" sz="2000" b="1" dirty="0" smtClean="0">
                <a:solidFill>
                  <a:schemeClr val="tx2"/>
                </a:solidFill>
              </a:rPr>
              <a:t>Exploratory programming</a:t>
            </a:r>
            <a:r>
              <a:rPr lang="en-GB" sz="1600" dirty="0" smtClean="0">
                <a:solidFill>
                  <a:schemeClr val="tx2"/>
                </a:solidFill>
              </a:rPr>
              <a:t> </a:t>
            </a:r>
            <a:r>
              <a:rPr lang="en-GB" sz="1600" dirty="0" smtClean="0">
                <a:solidFill>
                  <a:schemeClr val="tx1"/>
                </a:solidFill>
              </a:rPr>
              <a:t>…Working with F# Interactive allowed me to </a:t>
            </a:r>
            <a:r>
              <a:rPr lang="en-GB" sz="1600" b="1" dirty="0" smtClean="0">
                <a:solidFill>
                  <a:schemeClr val="tx1"/>
                </a:solidFill>
              </a:rPr>
              <a:t>explore the solution space more effectively</a:t>
            </a:r>
            <a:r>
              <a:rPr lang="en-GB" sz="1600" dirty="0" smtClean="0">
                <a:solidFill>
                  <a:schemeClr val="tx1"/>
                </a:solidFill>
              </a:rPr>
              <a:t>.</a:t>
            </a:r>
          </a:p>
          <a:p>
            <a:pPr marL="355600" indent="-260350">
              <a:buNone/>
            </a:pPr>
            <a:endParaRPr lang="en-GB" sz="1600" dirty="0" smtClean="0"/>
          </a:p>
          <a:p>
            <a:pPr marL="355600" indent="-260350">
              <a:buNone/>
            </a:pPr>
            <a:r>
              <a:rPr lang="en-GB" sz="2000" b="1" dirty="0" smtClean="0">
                <a:solidFill>
                  <a:schemeClr val="tx2"/>
                </a:solidFill>
              </a:rPr>
              <a:t>Unit testing</a:t>
            </a:r>
            <a:r>
              <a:rPr lang="en-GB" sz="2000" dirty="0" smtClean="0">
                <a:solidFill>
                  <a:schemeClr val="tx2"/>
                </a:solidFill>
              </a:rPr>
              <a:t> </a:t>
            </a:r>
            <a:r>
              <a:rPr lang="en-GB" sz="1600" dirty="0" smtClean="0">
                <a:solidFill>
                  <a:schemeClr val="tx1"/>
                </a:solidFill>
              </a:rPr>
              <a:t>…a joy to test.</a:t>
            </a:r>
            <a:r>
              <a:rPr lang="en-GB" sz="1600" b="1" dirty="0" smtClean="0">
                <a:solidFill>
                  <a:schemeClr val="tx1"/>
                </a:solidFill>
              </a:rPr>
              <a:t> There are no complex time-dependent interactions to screw things up….</a:t>
            </a:r>
          </a:p>
          <a:p>
            <a:pPr marL="355600" indent="-260350">
              <a:buNone/>
            </a:pPr>
            <a:endParaRPr lang="en-GB" sz="1600" b="1" dirty="0" smtClean="0">
              <a:solidFill>
                <a:schemeClr val="bg2">
                  <a:lumMod val="50000"/>
                </a:schemeClr>
              </a:solidFill>
            </a:endParaRPr>
          </a:p>
          <a:p>
            <a:pPr marL="355600" indent="-260350">
              <a:buNone/>
            </a:pPr>
            <a:endParaRPr lang="en-GB" sz="2000" dirty="0" smtClean="0"/>
          </a:p>
          <a:p>
            <a:pPr marL="355600" indent="-260350">
              <a:buNone/>
            </a:pPr>
            <a:r>
              <a:rPr lang="en-GB" sz="2000" b="1" dirty="0" smtClean="0">
                <a:solidFill>
                  <a:schemeClr val="tx2"/>
                </a:solidFill>
              </a:rPr>
              <a:t>Parallelism</a:t>
            </a:r>
            <a:r>
              <a:rPr lang="en-GB" sz="1600" dirty="0" smtClean="0">
                <a:solidFill>
                  <a:schemeClr val="tx2"/>
                </a:solidFill>
              </a:rPr>
              <a:t> </a:t>
            </a:r>
            <a:r>
              <a:rPr lang="en-GB" sz="1600" dirty="0" smtClean="0">
                <a:solidFill>
                  <a:schemeClr val="tx1"/>
                </a:solidFill>
              </a:rPr>
              <a:t>…The functional purity ... makes it ripe for exploiting </a:t>
            </a:r>
            <a:r>
              <a:rPr lang="en-GB" sz="1600" b="1" dirty="0" smtClean="0">
                <a:solidFill>
                  <a:schemeClr val="tx1"/>
                </a:solidFill>
              </a:rPr>
              <a:t>the inherent parallelism in processing vectors of data</a:t>
            </a:r>
            <a:r>
              <a:rPr lang="en-GB" sz="1600" dirty="0" smtClean="0">
                <a:solidFill>
                  <a:schemeClr val="tx1"/>
                </a:solidFill>
              </a:rPr>
              <a:t>. </a:t>
            </a:r>
          </a:p>
          <a:p>
            <a:pPr marL="355600" indent="-260350">
              <a:buNone/>
            </a:pPr>
            <a:endParaRPr lang="en-GB" sz="1600" b="1" dirty="0" smtClean="0">
              <a:solidFill>
                <a:schemeClr val="bg2">
                  <a:lumMod val="50000"/>
                </a:schemeClr>
              </a:solidFill>
            </a:endParaRPr>
          </a:p>
          <a:p>
            <a:pPr marL="355600" indent="-260350">
              <a:buNone/>
            </a:pPr>
            <a:r>
              <a:rPr lang="en-GB" sz="2000" b="1" dirty="0" smtClean="0">
                <a:solidFill>
                  <a:schemeClr val="tx2"/>
                </a:solidFill>
              </a:rPr>
              <a:t>Code reduction</a:t>
            </a:r>
            <a:r>
              <a:rPr lang="en-GB" sz="2000" b="1" dirty="0" smtClean="0">
                <a:solidFill>
                  <a:schemeClr val="tx1"/>
                </a:solidFill>
              </a:rPr>
              <a:t>…</a:t>
            </a:r>
            <a:r>
              <a:rPr lang="en-GB" sz="2000" dirty="0" smtClean="0">
                <a:solidFill>
                  <a:schemeClr val="tx1"/>
                </a:solidFill>
              </a:rPr>
              <a:t> </a:t>
            </a:r>
            <a:r>
              <a:rPr lang="en-GB" sz="1600" dirty="0" smtClean="0">
                <a:solidFill>
                  <a:schemeClr val="tx1"/>
                </a:solidFill>
              </a:rPr>
              <a:t>… vectors and matrices…higher order functions eat these for breakfast with </a:t>
            </a:r>
            <a:r>
              <a:rPr lang="en-GB" sz="1600" b="1" dirty="0" smtClean="0">
                <a:solidFill>
                  <a:schemeClr val="tx1"/>
                </a:solidFill>
              </a:rPr>
              <a:t>minimal fuss, minimal code. Beautiful.</a:t>
            </a:r>
          </a:p>
          <a:p>
            <a:pPr marL="355600" indent="-260350">
              <a:buNone/>
            </a:pPr>
            <a:endParaRPr lang="en-GB" sz="1600" b="1" dirty="0" smtClean="0">
              <a:solidFill>
                <a:srgbClr val="FFFF00"/>
              </a:solidFill>
            </a:endParaRPr>
          </a:p>
          <a:p>
            <a:pPr marL="355600" indent="-260350">
              <a:buNone/>
            </a:pPr>
            <a:r>
              <a:rPr lang="en-GB" sz="2000" b="1" dirty="0" smtClean="0">
                <a:solidFill>
                  <a:schemeClr val="tx2"/>
                </a:solidFill>
              </a:rPr>
              <a:t>Lack of bugs</a:t>
            </a:r>
            <a:r>
              <a:rPr lang="en-GB" sz="2000" b="1" dirty="0" smtClean="0">
                <a:solidFill>
                  <a:schemeClr val="tx1"/>
                </a:solidFill>
              </a:rPr>
              <a:t>…</a:t>
            </a:r>
            <a:r>
              <a:rPr lang="en-GB" sz="1600" dirty="0" smtClean="0">
                <a:solidFill>
                  <a:schemeClr val="tx1"/>
                </a:solidFill>
              </a:rPr>
              <a:t> Functional programming can feel strange.  .. once the type checker is satisfied </a:t>
            </a:r>
            <a:r>
              <a:rPr lang="en-GB" sz="1600" b="1" dirty="0" smtClean="0">
                <a:solidFill>
                  <a:schemeClr val="tx1"/>
                </a:solidFill>
              </a:rPr>
              <a:t>that’s often it, it works</a:t>
            </a:r>
            <a:r>
              <a:rPr lang="en-GB" sz="1600" dirty="0" smtClean="0">
                <a:solidFill>
                  <a:schemeClr val="tx1"/>
                </a:solidFill>
              </a:rPr>
              <a:t>. </a:t>
            </a:r>
          </a:p>
          <a:p>
            <a:pPr marL="355600" indent="-260350">
              <a:buNone/>
            </a:pPr>
            <a:endParaRPr lang="en-GB" sz="1600" dirty="0"/>
          </a:p>
        </p:txBody>
      </p:sp>
      <p:sp>
        <p:nvSpPr>
          <p:cNvPr id="4" name="Rectangular Callout 3"/>
          <p:cNvSpPr/>
          <p:nvPr/>
        </p:nvSpPr>
        <p:spPr bwMode="auto">
          <a:xfrm>
            <a:off x="3129600" y="1491629"/>
            <a:ext cx="1688531" cy="461661"/>
          </a:xfrm>
          <a:prstGeom prst="wedgeRectCallout">
            <a:avLst>
              <a:gd name="adj1" fmla="val -79603"/>
              <a:gd name="adj2" fmla="val 74496"/>
            </a:avLst>
          </a:prstGeom>
          <a:solidFill>
            <a:schemeClr val="accent2"/>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sz="2400" b="1" dirty="0" smtClean="0">
                <a:gradFill>
                  <a:gsLst>
                    <a:gs pos="0">
                      <a:srgbClr val="FFFFFF"/>
                    </a:gs>
                    <a:gs pos="100000">
                      <a:srgbClr val="FFFFFF"/>
                    </a:gs>
                  </a:gsLst>
                  <a:lin ang="5400000" scaled="0"/>
                </a:gradFill>
                <a:latin typeface="+mj-lt"/>
              </a:rPr>
              <a:t>Correctness</a:t>
            </a:r>
          </a:p>
        </p:txBody>
      </p:sp>
      <p:sp>
        <p:nvSpPr>
          <p:cNvPr id="5" name="Rectangular Callout 4"/>
          <p:cNvSpPr/>
          <p:nvPr/>
        </p:nvSpPr>
        <p:spPr bwMode="auto">
          <a:xfrm>
            <a:off x="2416735" y="2198252"/>
            <a:ext cx="2140321" cy="461661"/>
          </a:xfrm>
          <a:prstGeom prst="wedgeRectCallout">
            <a:avLst>
              <a:gd name="adj1" fmla="val -8487"/>
              <a:gd name="adj2" fmla="val 131087"/>
            </a:avLst>
          </a:prstGeom>
          <a:solidFill>
            <a:schemeClr val="accent2"/>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sz="2400" b="1" dirty="0" smtClean="0">
                <a:gradFill>
                  <a:gsLst>
                    <a:gs pos="0">
                      <a:srgbClr val="FFFFFF"/>
                    </a:gs>
                    <a:gs pos="100000">
                      <a:srgbClr val="FFFFFF"/>
                    </a:gs>
                  </a:gsLst>
                  <a:lin ang="5400000" scaled="0"/>
                </a:gradFill>
                <a:latin typeface="+mj-lt"/>
              </a:rPr>
              <a:t>Time to Market</a:t>
            </a:r>
          </a:p>
        </p:txBody>
      </p:sp>
      <p:sp>
        <p:nvSpPr>
          <p:cNvPr id="6" name="Rectangular Callout 5"/>
          <p:cNvSpPr/>
          <p:nvPr/>
        </p:nvSpPr>
        <p:spPr bwMode="auto">
          <a:xfrm>
            <a:off x="2642629" y="3245503"/>
            <a:ext cx="1688531" cy="461661"/>
          </a:xfrm>
          <a:prstGeom prst="wedgeRectCallout">
            <a:avLst>
              <a:gd name="adj1" fmla="val 20075"/>
              <a:gd name="adj2" fmla="val 82041"/>
            </a:avLst>
          </a:prstGeom>
          <a:solidFill>
            <a:schemeClr val="accent2"/>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sz="2400" b="1" dirty="0" smtClean="0">
                <a:gradFill>
                  <a:gsLst>
                    <a:gs pos="0">
                      <a:srgbClr val="FFFFFF"/>
                    </a:gs>
                    <a:gs pos="100000">
                      <a:srgbClr val="FFFFFF"/>
                    </a:gs>
                  </a:gsLst>
                  <a:lin ang="5400000" scaled="0"/>
                </a:gradFill>
                <a:latin typeface="+mj-lt"/>
              </a:rPr>
              <a:t>Correctness</a:t>
            </a:r>
          </a:p>
        </p:txBody>
      </p:sp>
      <p:sp>
        <p:nvSpPr>
          <p:cNvPr id="7" name="Rectangular Callout 6"/>
          <p:cNvSpPr/>
          <p:nvPr/>
        </p:nvSpPr>
        <p:spPr bwMode="auto">
          <a:xfrm>
            <a:off x="6895981" y="3211237"/>
            <a:ext cx="1688531" cy="461661"/>
          </a:xfrm>
          <a:prstGeom prst="wedgeRectCallout">
            <a:avLst>
              <a:gd name="adj1" fmla="val -79603"/>
              <a:gd name="adj2" fmla="val 74496"/>
            </a:avLst>
          </a:prstGeom>
          <a:solidFill>
            <a:schemeClr val="accent2"/>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sz="2400" b="1" smtClean="0">
                <a:gradFill>
                  <a:gsLst>
                    <a:gs pos="0">
                      <a:srgbClr val="FFFFFF"/>
                    </a:gs>
                    <a:gs pos="100000">
                      <a:srgbClr val="FFFFFF"/>
                    </a:gs>
                  </a:gsLst>
                  <a:lin ang="5400000" scaled="0"/>
                </a:gradFill>
                <a:latin typeface="+mj-lt"/>
              </a:rPr>
              <a:t>Correctness</a:t>
            </a:r>
            <a:endParaRPr lang="en-GB" sz="2400" b="1" dirty="0" smtClean="0">
              <a:gradFill>
                <a:gsLst>
                  <a:gs pos="0">
                    <a:srgbClr val="FFFFFF"/>
                  </a:gs>
                  <a:gs pos="100000">
                    <a:srgbClr val="FFFFFF"/>
                  </a:gs>
                </a:gsLst>
                <a:lin ang="5400000" scaled="0"/>
              </a:gradFill>
              <a:latin typeface="+mj-lt"/>
            </a:endParaRPr>
          </a:p>
        </p:txBody>
      </p:sp>
      <p:sp>
        <p:nvSpPr>
          <p:cNvPr id="8" name="Rectangular Callout 7"/>
          <p:cNvSpPr/>
          <p:nvPr/>
        </p:nvSpPr>
        <p:spPr bwMode="auto">
          <a:xfrm>
            <a:off x="7057211" y="699620"/>
            <a:ext cx="1366071" cy="461661"/>
          </a:xfrm>
          <a:prstGeom prst="wedgeRectCallout">
            <a:avLst>
              <a:gd name="adj1" fmla="val -79603"/>
              <a:gd name="adj2" fmla="val 74496"/>
            </a:avLst>
          </a:prstGeom>
          <a:solidFill>
            <a:schemeClr val="accent2"/>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sz="2400" b="1" dirty="0" smtClean="0">
                <a:gradFill>
                  <a:gsLst>
                    <a:gs pos="0">
                      <a:srgbClr val="FFFFFF"/>
                    </a:gs>
                    <a:gs pos="100000">
                      <a:srgbClr val="FFFFFF"/>
                    </a:gs>
                  </a:gsLst>
                  <a:lin ang="5400000" scaled="0"/>
                </a:gradFill>
                <a:latin typeface="+mj-lt"/>
              </a:rPr>
              <a:t>Efficiency</a:t>
            </a:r>
          </a:p>
        </p:txBody>
      </p:sp>
      <p:sp>
        <p:nvSpPr>
          <p:cNvPr id="9" name="Rectangular Callout 8"/>
          <p:cNvSpPr/>
          <p:nvPr/>
        </p:nvSpPr>
        <p:spPr bwMode="auto">
          <a:xfrm>
            <a:off x="6884351" y="1863926"/>
            <a:ext cx="2140321" cy="461661"/>
          </a:xfrm>
          <a:prstGeom prst="wedgeRectCallout">
            <a:avLst>
              <a:gd name="adj1" fmla="val -47749"/>
              <a:gd name="adj2" fmla="val 99019"/>
            </a:avLst>
          </a:prstGeom>
          <a:solidFill>
            <a:schemeClr val="accent2"/>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sz="2400" b="1" dirty="0" smtClean="0">
                <a:gradFill>
                  <a:gsLst>
                    <a:gs pos="0">
                      <a:srgbClr val="FFFFFF"/>
                    </a:gs>
                    <a:gs pos="100000">
                      <a:srgbClr val="FFFFFF"/>
                    </a:gs>
                  </a:gsLst>
                  <a:lin ang="5400000" scaled="0"/>
                </a:gradFill>
                <a:latin typeface="+mj-lt"/>
              </a:rPr>
              <a:t>Time to Market</a:t>
            </a:r>
          </a:p>
        </p:txBody>
      </p:sp>
      <p:sp>
        <p:nvSpPr>
          <p:cNvPr id="10" name="Rectangular Callout 9"/>
          <p:cNvSpPr/>
          <p:nvPr/>
        </p:nvSpPr>
        <p:spPr bwMode="auto">
          <a:xfrm>
            <a:off x="3895319" y="468789"/>
            <a:ext cx="2140321" cy="461661"/>
          </a:xfrm>
          <a:prstGeom prst="wedgeRectCallout">
            <a:avLst>
              <a:gd name="adj1" fmla="val -79603"/>
              <a:gd name="adj2" fmla="val 74496"/>
            </a:avLst>
          </a:prstGeom>
          <a:solidFill>
            <a:schemeClr val="accent2"/>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sz="2400" b="1" dirty="0" smtClean="0">
                <a:gradFill>
                  <a:gsLst>
                    <a:gs pos="0">
                      <a:srgbClr val="FFFFFF"/>
                    </a:gs>
                    <a:gs pos="100000">
                      <a:srgbClr val="FFFFFF"/>
                    </a:gs>
                  </a:gsLst>
                  <a:lin ang="5400000" scaled="0"/>
                </a:gradFill>
                <a:latin typeface="+mj-lt"/>
              </a:rPr>
              <a:t>Time to Market</a:t>
            </a:r>
          </a:p>
        </p:txBody>
      </p:sp>
    </p:spTree>
    <p:extLst>
      <p:ext uri="{BB962C8B-B14F-4D97-AF65-F5344CB8AC3E}">
        <p14:creationId xmlns:p14="http://schemas.microsoft.com/office/powerpoint/2010/main" val="33770413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2037" y="171451"/>
            <a:ext cx="8358737" cy="567848"/>
          </a:xfrm>
        </p:spPr>
        <p:txBody>
          <a:bodyPr/>
          <a:lstStyle/>
          <a:p>
            <a:r>
              <a:rPr lang="en-GB" dirty="0" smtClean="0"/>
              <a:t>A related analysis </a:t>
            </a:r>
            <a:r>
              <a:rPr lang="en-GB" sz="2699" dirty="0"/>
              <a:t>(Simon Cousins, Energy Sector)</a:t>
            </a:r>
            <a:endParaRPr lang="en-GB" dirty="0"/>
          </a:p>
        </p:txBody>
      </p:sp>
      <p:sp>
        <p:nvSpPr>
          <p:cNvPr id="4" name="TextBox 3"/>
          <p:cNvSpPr txBox="1"/>
          <p:nvPr/>
        </p:nvSpPr>
        <p:spPr>
          <a:xfrm>
            <a:off x="566493" y="1204449"/>
            <a:ext cx="2914260" cy="1753300"/>
          </a:xfrm>
          <a:prstGeom prst="rect">
            <a:avLst/>
          </a:prstGeom>
          <a:noFill/>
        </p:spPr>
        <p:txBody>
          <a:bodyPr wrap="none" lIns="0" tIns="0" rIns="0" bIns="0" rtlCol="0">
            <a:spAutoFit/>
          </a:bodyPr>
          <a:lstStyle/>
          <a:p>
            <a:pPr algn="ctr"/>
            <a:r>
              <a:rPr lang="en-GB" sz="6595" dirty="0"/>
              <a:t>350,000</a:t>
            </a:r>
            <a:endParaRPr lang="en-GB" sz="7994" dirty="0"/>
          </a:p>
          <a:p>
            <a:pPr algn="ctr"/>
            <a:r>
              <a:rPr lang="en-GB" sz="2399" dirty="0">
                <a:latin typeface="Segoe UI Light" pitchFamily="34" charset="0"/>
              </a:rPr>
              <a:t>lines of C# OO</a:t>
            </a:r>
          </a:p>
          <a:p>
            <a:pPr algn="ctr"/>
            <a:r>
              <a:rPr lang="en-GB" sz="2399" dirty="0">
                <a:latin typeface="Segoe UI Light" pitchFamily="34" charset="0"/>
              </a:rPr>
              <a:t>by offshore team</a:t>
            </a:r>
            <a:endParaRPr lang="en-GB" sz="100" dirty="0">
              <a:latin typeface="Segoe UI Light" pitchFamily="34" charset="0"/>
            </a:endParaRPr>
          </a:p>
        </p:txBody>
      </p:sp>
      <p:sp>
        <p:nvSpPr>
          <p:cNvPr id="5" name="TextBox 4"/>
          <p:cNvSpPr txBox="1"/>
          <p:nvPr/>
        </p:nvSpPr>
        <p:spPr>
          <a:xfrm>
            <a:off x="5224182" y="2643713"/>
            <a:ext cx="2986908" cy="1753300"/>
          </a:xfrm>
          <a:prstGeom prst="rect">
            <a:avLst/>
          </a:prstGeom>
          <a:noFill/>
        </p:spPr>
        <p:txBody>
          <a:bodyPr wrap="none" lIns="0" tIns="0" rIns="0" bIns="0" rtlCol="0">
            <a:spAutoFit/>
          </a:bodyPr>
          <a:lstStyle/>
          <a:p>
            <a:pPr algn="ctr"/>
            <a:r>
              <a:rPr lang="en-GB" sz="6595" dirty="0"/>
              <a:t>30,000</a:t>
            </a:r>
            <a:endParaRPr lang="en-GB" sz="7994" dirty="0"/>
          </a:p>
          <a:p>
            <a:pPr algn="ctr"/>
            <a:r>
              <a:rPr lang="en-GB" sz="2399" dirty="0">
                <a:latin typeface="Segoe UI Light" pitchFamily="34" charset="0"/>
              </a:rPr>
              <a:t>lines of robust F#, with </a:t>
            </a:r>
          </a:p>
          <a:p>
            <a:pPr algn="ctr"/>
            <a:r>
              <a:rPr lang="en-GB" sz="2399" dirty="0">
                <a:latin typeface="Segoe UI Light" pitchFamily="34" charset="0"/>
              </a:rPr>
              <a:t>parallel +more features</a:t>
            </a:r>
            <a:endParaRPr lang="en-GB" sz="100" dirty="0">
              <a:latin typeface="Segoe UI Light" pitchFamily="34" charset="0"/>
            </a:endParaRPr>
          </a:p>
        </p:txBody>
      </p:sp>
      <p:sp>
        <p:nvSpPr>
          <p:cNvPr id="6" name="TextBox 5"/>
          <p:cNvSpPr txBox="1"/>
          <p:nvPr/>
        </p:nvSpPr>
        <p:spPr>
          <a:xfrm>
            <a:off x="164169" y="4396960"/>
            <a:ext cx="3718907" cy="634789"/>
          </a:xfrm>
          <a:prstGeom prst="rect">
            <a:avLst/>
          </a:prstGeom>
          <a:noFill/>
        </p:spPr>
        <p:txBody>
          <a:bodyPr wrap="square" lIns="0" tIns="0" rIns="0" bIns="0" rtlCol="0">
            <a:spAutoFit/>
          </a:bodyPr>
          <a:lstStyle/>
          <a:p>
            <a:r>
              <a:rPr lang="en-GB" sz="825" dirty="0"/>
              <a:t>An application to evaluate the revenue due from </a:t>
            </a:r>
            <a:r>
              <a:rPr lang="en-GB" sz="825" dirty="0">
                <a:hlinkClick r:id="rId2"/>
              </a:rPr>
              <a:t>Balancing Services</a:t>
            </a:r>
            <a:r>
              <a:rPr lang="en-GB" sz="825" dirty="0"/>
              <a:t> contracts in the UK energy industry</a:t>
            </a:r>
          </a:p>
          <a:p>
            <a:endParaRPr lang="en-GB" sz="825" dirty="0"/>
          </a:p>
          <a:p>
            <a:r>
              <a:rPr lang="en-GB" sz="825" dirty="0">
                <a:hlinkClick r:id="rId3"/>
              </a:rPr>
              <a:t>http://simontcousins.azurewebsites.net/does-the-language-you-use-make-a-difference-revisited/</a:t>
            </a:r>
            <a:r>
              <a:rPr lang="en-GB" sz="825" dirty="0"/>
              <a:t> </a:t>
            </a:r>
          </a:p>
        </p:txBody>
      </p:sp>
      <p:pic>
        <p:nvPicPr>
          <p:cNvPr id="12" name="Picture 11"/>
          <p:cNvPicPr>
            <a:picLocks noChangeAspect="1"/>
          </p:cNvPicPr>
          <p:nvPr/>
        </p:nvPicPr>
        <p:blipFill>
          <a:blip r:embed="rId4"/>
          <a:stretch>
            <a:fillRect/>
          </a:stretch>
        </p:blipFill>
        <p:spPr>
          <a:xfrm>
            <a:off x="3658706" y="965519"/>
            <a:ext cx="5410739" cy="1660227"/>
          </a:xfrm>
          <a:prstGeom prst="rect">
            <a:avLst/>
          </a:prstGeom>
        </p:spPr>
      </p:pic>
    </p:spTree>
    <p:extLst>
      <p:ext uri="{BB962C8B-B14F-4D97-AF65-F5344CB8AC3E}">
        <p14:creationId xmlns:p14="http://schemas.microsoft.com/office/powerpoint/2010/main" val="4304807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4361" y="1745600"/>
            <a:ext cx="8376787" cy="2132635"/>
          </a:xfrm>
        </p:spPr>
        <p:txBody>
          <a:bodyPr/>
          <a:lstStyle/>
          <a:p>
            <a:pPr algn="ctr"/>
            <a:r>
              <a:rPr lang="en-GB" dirty="0" smtClean="0"/>
              <a:t>F# is </a:t>
            </a:r>
            <a:r>
              <a:rPr lang="en-GB" dirty="0" smtClean="0">
                <a:solidFill>
                  <a:schemeClr val="accent5"/>
                </a:solidFill>
              </a:rPr>
              <a:t>free</a:t>
            </a:r>
            <a:r>
              <a:rPr lang="en-GB" dirty="0" smtClean="0"/>
              <a:t>, </a:t>
            </a:r>
            <a:r>
              <a:rPr lang="en-GB" dirty="0" smtClean="0">
                <a:solidFill>
                  <a:schemeClr val="accent5"/>
                </a:solidFill>
              </a:rPr>
              <a:t>open source</a:t>
            </a:r>
            <a:r>
              <a:rPr lang="en-GB" dirty="0" smtClean="0"/>
              <a:t>, </a:t>
            </a:r>
            <a:r>
              <a:rPr lang="en-GB" dirty="0" smtClean="0">
                <a:solidFill>
                  <a:schemeClr val="accent5"/>
                </a:solidFill>
              </a:rPr>
              <a:t>cross platform, independent</a:t>
            </a:r>
            <a:r>
              <a:rPr lang="en-GB" dirty="0" smtClean="0"/>
              <a:t/>
            </a:r>
            <a:br>
              <a:rPr lang="en-GB" dirty="0" smtClean="0"/>
            </a:br>
            <a:r>
              <a:rPr lang="en-GB" sz="3599" dirty="0"/>
              <a:t/>
            </a:r>
            <a:br>
              <a:rPr lang="en-GB" sz="3599" dirty="0"/>
            </a:br>
            <a:r>
              <a:rPr lang="en-GB" sz="3599" dirty="0">
                <a:hlinkClick r:id="rId2"/>
              </a:rPr>
              <a:t>fsharp.org</a:t>
            </a:r>
            <a:endParaRPr lang="en-GB" dirty="0"/>
          </a:p>
        </p:txBody>
      </p:sp>
    </p:spTree>
    <p:extLst>
      <p:ext uri="{BB962C8B-B14F-4D97-AF65-F5344CB8AC3E}">
        <p14:creationId xmlns:p14="http://schemas.microsoft.com/office/powerpoint/2010/main" val="34094999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2"/>
          <a:stretch>
            <a:fillRect/>
          </a:stretch>
        </p:blipFill>
        <p:spPr>
          <a:xfrm>
            <a:off x="1923485" y="1089361"/>
            <a:ext cx="5408935" cy="2670109"/>
          </a:xfrm>
          <a:prstGeom prst="rect">
            <a:avLst/>
          </a:prstGeom>
          <a:ln>
            <a:solidFill>
              <a:schemeClr val="tx2"/>
            </a:solidFill>
          </a:ln>
        </p:spPr>
      </p:pic>
      <p:sp>
        <p:nvSpPr>
          <p:cNvPr id="3" name="Title 2"/>
          <p:cNvSpPr>
            <a:spLocks noGrp="1"/>
          </p:cNvSpPr>
          <p:nvPr>
            <p:ph type="title"/>
          </p:nvPr>
        </p:nvSpPr>
        <p:spPr/>
        <p:txBody>
          <a:bodyPr/>
          <a:lstStyle/>
          <a:p>
            <a:endParaRPr lang="en-GB"/>
          </a:p>
        </p:txBody>
      </p:sp>
    </p:spTree>
    <p:extLst>
      <p:ext uri="{BB962C8B-B14F-4D97-AF65-F5344CB8AC3E}">
        <p14:creationId xmlns:p14="http://schemas.microsoft.com/office/powerpoint/2010/main" val="820299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2037" y="171451"/>
            <a:ext cx="8358737" cy="567848"/>
          </a:xfrm>
        </p:spPr>
        <p:txBody>
          <a:bodyPr/>
          <a:lstStyle/>
          <a:p>
            <a:r>
              <a:rPr lang="en-GB" dirty="0" smtClean="0"/>
              <a:t>A related analysis </a:t>
            </a:r>
            <a:r>
              <a:rPr lang="en-GB" sz="2699" dirty="0"/>
              <a:t>(Simon Cousins, Energy Sector)</a:t>
            </a:r>
            <a:endParaRPr lang="en-GB" dirty="0"/>
          </a:p>
        </p:txBody>
      </p:sp>
      <p:sp>
        <p:nvSpPr>
          <p:cNvPr id="4" name="TextBox 3"/>
          <p:cNvSpPr txBox="1"/>
          <p:nvPr/>
        </p:nvSpPr>
        <p:spPr>
          <a:xfrm>
            <a:off x="427836" y="1204449"/>
            <a:ext cx="3191579" cy="1384097"/>
          </a:xfrm>
          <a:prstGeom prst="rect">
            <a:avLst/>
          </a:prstGeom>
          <a:noFill/>
        </p:spPr>
        <p:txBody>
          <a:bodyPr wrap="none" lIns="0" tIns="0" rIns="0" bIns="0" rtlCol="0">
            <a:spAutoFit/>
          </a:bodyPr>
          <a:lstStyle/>
          <a:p>
            <a:pPr algn="ctr"/>
            <a:r>
              <a:rPr lang="en-GB" sz="6595" dirty="0" smtClean="0"/>
              <a:t>Zero</a:t>
            </a:r>
            <a:endParaRPr lang="en-GB" sz="7994" dirty="0"/>
          </a:p>
          <a:p>
            <a:pPr algn="ctr"/>
            <a:r>
              <a:rPr lang="en-GB" sz="2399" dirty="0" smtClean="0">
                <a:latin typeface="Segoe UI Light" pitchFamily="34" charset="0"/>
              </a:rPr>
              <a:t>bugs in deployed system</a:t>
            </a:r>
            <a:endParaRPr lang="en-GB" sz="100" dirty="0">
              <a:latin typeface="Segoe UI Light" pitchFamily="34" charset="0"/>
            </a:endParaRPr>
          </a:p>
        </p:txBody>
      </p:sp>
      <p:sp>
        <p:nvSpPr>
          <p:cNvPr id="5" name="TextBox 4"/>
          <p:cNvSpPr txBox="1"/>
          <p:nvPr/>
        </p:nvSpPr>
        <p:spPr>
          <a:xfrm>
            <a:off x="2175691" y="2995416"/>
            <a:ext cx="6757684" cy="984885"/>
          </a:xfrm>
          <a:prstGeom prst="rect">
            <a:avLst/>
          </a:prstGeom>
          <a:noFill/>
        </p:spPr>
        <p:txBody>
          <a:bodyPr wrap="none" lIns="0" tIns="0" rIns="0" bIns="0" rtlCol="0">
            <a:spAutoFit/>
          </a:bodyPr>
          <a:lstStyle/>
          <a:p>
            <a:pPr algn="ctr"/>
            <a:r>
              <a:rPr lang="en-GB" sz="3200" dirty="0" smtClean="0"/>
              <a:t>“F# is the safe choice for this project, </a:t>
            </a:r>
          </a:p>
          <a:p>
            <a:pPr algn="ctr"/>
            <a:r>
              <a:rPr lang="en-GB" sz="3200" dirty="0" smtClean="0"/>
              <a:t>any other choice is too risky”</a:t>
            </a:r>
            <a:endParaRPr lang="en-GB" sz="4000" dirty="0"/>
          </a:p>
        </p:txBody>
      </p:sp>
      <p:sp>
        <p:nvSpPr>
          <p:cNvPr id="6" name="TextBox 5"/>
          <p:cNvSpPr txBox="1"/>
          <p:nvPr/>
        </p:nvSpPr>
        <p:spPr>
          <a:xfrm>
            <a:off x="164169" y="4396960"/>
            <a:ext cx="3718907" cy="634789"/>
          </a:xfrm>
          <a:prstGeom prst="rect">
            <a:avLst/>
          </a:prstGeom>
          <a:noFill/>
        </p:spPr>
        <p:txBody>
          <a:bodyPr wrap="square" lIns="0" tIns="0" rIns="0" bIns="0" rtlCol="0">
            <a:spAutoFit/>
          </a:bodyPr>
          <a:lstStyle/>
          <a:p>
            <a:r>
              <a:rPr lang="en-GB" sz="825" dirty="0"/>
              <a:t>An application to evaluate the revenue due from </a:t>
            </a:r>
            <a:r>
              <a:rPr lang="en-GB" sz="825" dirty="0">
                <a:hlinkClick r:id="rId2"/>
              </a:rPr>
              <a:t>Balancing Services</a:t>
            </a:r>
            <a:r>
              <a:rPr lang="en-GB" sz="825" dirty="0"/>
              <a:t> contracts in the UK energy industry</a:t>
            </a:r>
          </a:p>
          <a:p>
            <a:endParaRPr lang="en-GB" sz="825" dirty="0"/>
          </a:p>
          <a:p>
            <a:r>
              <a:rPr lang="en-GB" sz="825" dirty="0">
                <a:hlinkClick r:id="rId3"/>
              </a:rPr>
              <a:t>http://simontcousins.azurewebsites.net/does-the-language-you-use-make-a-difference-revisited/</a:t>
            </a:r>
            <a:r>
              <a:rPr lang="en-GB" sz="825" dirty="0"/>
              <a:t> </a:t>
            </a:r>
          </a:p>
        </p:txBody>
      </p:sp>
    </p:spTree>
    <p:extLst>
      <p:ext uri="{BB962C8B-B14F-4D97-AF65-F5344CB8AC3E}">
        <p14:creationId xmlns:p14="http://schemas.microsoft.com/office/powerpoint/2010/main" val="18485502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Example #3: F# in Insurance</a:t>
            </a:r>
            <a:endParaRPr lang="en-GB" dirty="0"/>
          </a:p>
        </p:txBody>
      </p:sp>
      <p:sp>
        <p:nvSpPr>
          <p:cNvPr id="6" name="Content Placeholder 3"/>
          <p:cNvSpPr>
            <a:spLocks noGrp="1"/>
          </p:cNvSpPr>
          <p:nvPr>
            <p:ph idx="4294967295"/>
          </p:nvPr>
        </p:nvSpPr>
        <p:spPr>
          <a:xfrm>
            <a:off x="389436" y="1085852"/>
            <a:ext cx="8363938" cy="3268587"/>
          </a:xfrm>
          <a:prstGeom prst="rect">
            <a:avLst/>
          </a:prstGeom>
        </p:spPr>
        <p:txBody>
          <a:bodyPr>
            <a:normAutofit lnSpcReduction="10000"/>
          </a:bodyPr>
          <a:lstStyle/>
          <a:p>
            <a:pPr marL="177800" indent="-177800">
              <a:buNone/>
            </a:pPr>
            <a:r>
              <a:rPr lang="en-GB" sz="2000" b="1" dirty="0"/>
              <a:t>I work for </a:t>
            </a:r>
            <a:r>
              <a:rPr lang="en-GB" sz="2000" b="1" dirty="0" smtClean="0"/>
              <a:t>a large actuarial company... </a:t>
            </a:r>
            <a:r>
              <a:rPr lang="en-GB" sz="2000" b="1" dirty="0"/>
              <a:t> </a:t>
            </a:r>
            <a:r>
              <a:rPr lang="en-GB" sz="2000" b="1" dirty="0" smtClean="0"/>
              <a:t>…Despite adopting Agile/Scrum …the </a:t>
            </a:r>
            <a:r>
              <a:rPr lang="en-GB" sz="2000" b="1" dirty="0"/>
              <a:t>usual delays, complications and sometimes </a:t>
            </a:r>
            <a:r>
              <a:rPr lang="en-GB" sz="2000" b="1" dirty="0" smtClean="0"/>
              <a:t>…</a:t>
            </a:r>
            <a:r>
              <a:rPr lang="en-GB" sz="2000" b="1" dirty="0" smtClean="0">
                <a:solidFill>
                  <a:schemeClr val="accent1"/>
                </a:solidFill>
              </a:rPr>
              <a:t>failures</a:t>
            </a:r>
            <a:r>
              <a:rPr lang="en-GB" sz="2000" b="1" dirty="0"/>
              <a:t>.  </a:t>
            </a:r>
            <a:endParaRPr lang="en-GB" sz="2000" b="1" dirty="0" smtClean="0"/>
          </a:p>
          <a:p>
            <a:pPr marL="177800" indent="-177800">
              <a:buNone/>
            </a:pPr>
            <a:endParaRPr lang="en-GB" sz="2000" b="1" dirty="0" smtClean="0"/>
          </a:p>
          <a:p>
            <a:pPr marL="177800" indent="-177800">
              <a:buNone/>
            </a:pPr>
            <a:r>
              <a:rPr lang="en-GB" sz="2000" b="1" dirty="0" smtClean="0"/>
              <a:t>We used F#, and </a:t>
            </a:r>
            <a:r>
              <a:rPr lang="en-GB" sz="2000" b="1" dirty="0" smtClean="0">
                <a:solidFill>
                  <a:schemeClr val="tx2"/>
                </a:solidFill>
              </a:rPr>
              <a:t>quickly </a:t>
            </a:r>
            <a:r>
              <a:rPr lang="en-GB" sz="2000" b="1" dirty="0" smtClean="0"/>
              <a:t>created a system which </a:t>
            </a:r>
            <a:r>
              <a:rPr lang="en-GB" sz="2000" b="1" dirty="0"/>
              <a:t>would perform the necessary calculations </a:t>
            </a:r>
            <a:r>
              <a:rPr lang="en-GB" sz="2000" b="1" dirty="0" smtClean="0">
                <a:solidFill>
                  <a:schemeClr val="tx2"/>
                </a:solidFill>
              </a:rPr>
              <a:t>highly efficiently, </a:t>
            </a:r>
            <a:r>
              <a:rPr lang="en-GB" sz="2000" b="1" dirty="0">
                <a:solidFill>
                  <a:schemeClr val="tx2"/>
                </a:solidFill>
              </a:rPr>
              <a:t>in parallel, and with a perfect match to the </a:t>
            </a:r>
            <a:r>
              <a:rPr lang="en-GB" sz="2000" b="1" dirty="0" err="1">
                <a:solidFill>
                  <a:schemeClr val="tx2"/>
                </a:solidFill>
              </a:rPr>
              <a:t>spreadsheet</a:t>
            </a:r>
            <a:r>
              <a:rPr lang="en-GB" sz="2000" b="1" dirty="0">
                <a:solidFill>
                  <a:schemeClr val="tx2"/>
                </a:solidFill>
              </a:rPr>
              <a:t> results</a:t>
            </a:r>
            <a:r>
              <a:rPr lang="en-GB" sz="2000" b="1" dirty="0"/>
              <a:t>.  </a:t>
            </a:r>
            <a:endParaRPr lang="en-GB" sz="2000" b="1" dirty="0" smtClean="0"/>
          </a:p>
          <a:p>
            <a:pPr marL="177800" indent="-177800">
              <a:buNone/>
            </a:pPr>
            <a:endParaRPr lang="en-GB" sz="2000" b="1" dirty="0"/>
          </a:p>
          <a:p>
            <a:pPr marL="177800" indent="-177800">
              <a:buNone/>
            </a:pPr>
            <a:r>
              <a:rPr lang="en-GB" sz="2000" b="1" dirty="0" smtClean="0"/>
              <a:t>All </a:t>
            </a:r>
            <a:r>
              <a:rPr lang="en-GB" sz="2000" b="1" dirty="0"/>
              <a:t>of the advantages which are commonly touted for F# do play out in practice.  </a:t>
            </a:r>
            <a:r>
              <a:rPr lang="en-GB" sz="2000" b="1" i="1" dirty="0" smtClean="0"/>
              <a:t>Immutability, </a:t>
            </a:r>
            <a:r>
              <a:rPr lang="en-GB" sz="2000" b="1" i="1" dirty="0"/>
              <a:t>Easy </a:t>
            </a:r>
            <a:r>
              <a:rPr lang="en-GB" sz="2000" b="1" i="1" dirty="0" smtClean="0"/>
              <a:t>Parallelisation, Expressiveness, Testability, Conciseness, Flexibility, Productivity</a:t>
            </a:r>
          </a:p>
          <a:p>
            <a:pPr marL="177800" indent="-177800">
              <a:buNone/>
            </a:pPr>
            <a:r>
              <a:rPr lang="en-GB" sz="2000" b="1" i="1" dirty="0" smtClean="0"/>
              <a:t>					[ Company name omitted ]</a:t>
            </a:r>
            <a:endParaRPr lang="en-GB" sz="2000" b="1" dirty="0"/>
          </a:p>
        </p:txBody>
      </p:sp>
      <p:sp>
        <p:nvSpPr>
          <p:cNvPr id="3" name="Rectangular Callout 2"/>
          <p:cNvSpPr/>
          <p:nvPr/>
        </p:nvSpPr>
        <p:spPr bwMode="auto">
          <a:xfrm>
            <a:off x="1221030" y="659408"/>
            <a:ext cx="2140321" cy="461661"/>
          </a:xfrm>
          <a:prstGeom prst="wedgeRectCallout">
            <a:avLst>
              <a:gd name="adj1" fmla="val 17666"/>
              <a:gd name="adj2" fmla="val 233379"/>
            </a:avLst>
          </a:prstGeom>
          <a:solidFill>
            <a:schemeClr val="accent2"/>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sz="2400" b="1" dirty="0" smtClean="0">
                <a:gradFill>
                  <a:gsLst>
                    <a:gs pos="0">
                      <a:srgbClr val="FFFFFF"/>
                    </a:gs>
                    <a:gs pos="100000">
                      <a:srgbClr val="FFFFFF"/>
                    </a:gs>
                  </a:gsLst>
                  <a:lin ang="5400000" scaled="0"/>
                </a:gradFill>
                <a:latin typeface="+mj-lt"/>
              </a:rPr>
              <a:t>Time to Market</a:t>
            </a:r>
          </a:p>
        </p:txBody>
      </p:sp>
      <p:sp>
        <p:nvSpPr>
          <p:cNvPr id="5" name="Rectangular Callout 4"/>
          <p:cNvSpPr/>
          <p:nvPr/>
        </p:nvSpPr>
        <p:spPr bwMode="auto">
          <a:xfrm>
            <a:off x="6902125" y="1511320"/>
            <a:ext cx="1366071" cy="461661"/>
          </a:xfrm>
          <a:prstGeom prst="wedgeRectCallout">
            <a:avLst>
              <a:gd name="adj1" fmla="val -165572"/>
              <a:gd name="adj2" fmla="val 137175"/>
            </a:avLst>
          </a:prstGeom>
          <a:solidFill>
            <a:schemeClr val="accent2"/>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sz="2400" b="1" dirty="0" smtClean="0">
                <a:gradFill>
                  <a:gsLst>
                    <a:gs pos="0">
                      <a:srgbClr val="FFFFFF"/>
                    </a:gs>
                    <a:gs pos="100000">
                      <a:srgbClr val="FFFFFF"/>
                    </a:gs>
                  </a:gsLst>
                  <a:lin ang="5400000" scaled="0"/>
                </a:gradFill>
                <a:latin typeface="+mj-lt"/>
              </a:rPr>
              <a:t>Efficiency</a:t>
            </a:r>
          </a:p>
        </p:txBody>
      </p:sp>
      <p:sp>
        <p:nvSpPr>
          <p:cNvPr id="7" name="Rectangular Callout 6"/>
          <p:cNvSpPr/>
          <p:nvPr/>
        </p:nvSpPr>
        <p:spPr bwMode="auto">
          <a:xfrm>
            <a:off x="6711718" y="3867142"/>
            <a:ext cx="1688531" cy="461661"/>
          </a:xfrm>
          <a:prstGeom prst="wedgeRectCallout">
            <a:avLst>
              <a:gd name="adj1" fmla="val -3974"/>
              <a:gd name="adj2" fmla="val -309634"/>
            </a:avLst>
          </a:prstGeom>
          <a:solidFill>
            <a:schemeClr val="accent2"/>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sz="2400" b="1" dirty="0" smtClean="0">
                <a:gradFill>
                  <a:gsLst>
                    <a:gs pos="0">
                      <a:srgbClr val="FFFFFF"/>
                    </a:gs>
                    <a:gs pos="100000">
                      <a:srgbClr val="FFFFFF"/>
                    </a:gs>
                  </a:gsLst>
                  <a:lin ang="5400000" scaled="0"/>
                </a:gradFill>
                <a:latin typeface="+mj-lt"/>
              </a:rPr>
              <a:t>Correctness</a:t>
            </a:r>
          </a:p>
        </p:txBody>
      </p:sp>
      <p:sp>
        <p:nvSpPr>
          <p:cNvPr id="8" name="Rectangle 7"/>
          <p:cNvSpPr/>
          <p:nvPr/>
        </p:nvSpPr>
        <p:spPr>
          <a:xfrm>
            <a:off x="6139413" y="4727101"/>
            <a:ext cx="2833143" cy="385325"/>
          </a:xfrm>
          <a:prstGeom prst="rect">
            <a:avLst/>
          </a:prstGeom>
        </p:spPr>
        <p:txBody>
          <a:bodyPr wrap="none" lIns="76801" tIns="38399" rIns="76801" bIns="38399">
            <a:spAutoFit/>
          </a:bodyPr>
          <a:lstStyle/>
          <a:p>
            <a:pPr marL="177720" indent="-177720" algn="r"/>
            <a:r>
              <a:rPr lang="en-GB" sz="2000" dirty="0" smtClean="0">
                <a:hlinkClick r:id="rId2"/>
              </a:rPr>
              <a:t>fsharp.org/testimonials</a:t>
            </a:r>
            <a:r>
              <a:rPr lang="en-GB" sz="2000" dirty="0" smtClean="0"/>
              <a:t> </a:t>
            </a:r>
            <a:endParaRPr lang="en-GB" sz="2000" dirty="0"/>
          </a:p>
        </p:txBody>
      </p:sp>
      <p:sp>
        <p:nvSpPr>
          <p:cNvPr id="9" name="Rectangular Callout 8"/>
          <p:cNvSpPr/>
          <p:nvPr/>
        </p:nvSpPr>
        <p:spPr bwMode="auto">
          <a:xfrm>
            <a:off x="7175510" y="659408"/>
            <a:ext cx="1616140" cy="461661"/>
          </a:xfrm>
          <a:prstGeom prst="wedgeRectCallout">
            <a:avLst>
              <a:gd name="adj1" fmla="val -100733"/>
              <a:gd name="adj2" fmla="val 114538"/>
            </a:avLst>
          </a:prstGeom>
          <a:solidFill>
            <a:schemeClr val="accent2"/>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sz="2400" b="1" dirty="0" smtClean="0">
                <a:gradFill>
                  <a:gsLst>
                    <a:gs pos="0">
                      <a:srgbClr val="FFFFFF"/>
                    </a:gs>
                    <a:gs pos="100000">
                      <a:srgbClr val="FFFFFF"/>
                    </a:gs>
                  </a:gsLst>
                  <a:lin ang="5400000" scaled="0"/>
                </a:gradFill>
                <a:latin typeface="+mj-lt"/>
              </a:rPr>
              <a:t>Complexity</a:t>
            </a:r>
          </a:p>
        </p:txBody>
      </p:sp>
    </p:spTree>
    <p:extLst>
      <p:ext uri="{BB962C8B-B14F-4D97-AF65-F5344CB8AC3E}">
        <p14:creationId xmlns:p14="http://schemas.microsoft.com/office/powerpoint/2010/main" val="25863119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7" grpId="0" animBg="1"/>
      <p:bldP spid="9" grpId="0" animBg="1"/>
    </p:bldLst>
  </p:timing>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Example #6: F# in Biotech</a:t>
            </a:r>
            <a:endParaRPr lang="en-GB" dirty="0"/>
          </a:p>
        </p:txBody>
      </p:sp>
      <p:sp>
        <p:nvSpPr>
          <p:cNvPr id="6" name="Content Placeholder 3"/>
          <p:cNvSpPr>
            <a:spLocks noGrp="1"/>
          </p:cNvSpPr>
          <p:nvPr>
            <p:ph type="body" idx="1"/>
          </p:nvPr>
        </p:nvSpPr>
        <p:spPr>
          <a:xfrm>
            <a:off x="389437" y="1085850"/>
            <a:ext cx="8363937" cy="4625882"/>
          </a:xfrm>
        </p:spPr>
        <p:txBody>
          <a:bodyPr>
            <a:noAutofit/>
          </a:bodyPr>
          <a:lstStyle/>
          <a:p>
            <a:pPr marL="177800" indent="-177800">
              <a:buNone/>
            </a:pPr>
            <a:r>
              <a:rPr lang="en-US" sz="2000" dirty="0" smtClean="0">
                <a:latin typeface="+mj-lt"/>
              </a:rPr>
              <a:t>...F# rocks - building algorithms for DNA processing and </a:t>
            </a:r>
            <a:r>
              <a:rPr lang="en-US" sz="2000" dirty="0" smtClean="0">
                <a:solidFill>
                  <a:schemeClr val="accent1"/>
                </a:solidFill>
                <a:latin typeface="+mj-lt"/>
              </a:rPr>
              <a:t>it's like a drug</a:t>
            </a:r>
            <a:r>
              <a:rPr lang="en-US" sz="2000" dirty="0" smtClean="0">
                <a:latin typeface="+mj-lt"/>
              </a:rPr>
              <a:t>. 12-15 at </a:t>
            </a:r>
            <a:r>
              <a:rPr lang="en-US" sz="2000" dirty="0" err="1" smtClean="0">
                <a:latin typeface="+mj-lt"/>
              </a:rPr>
              <a:t>Amyris</a:t>
            </a:r>
            <a:r>
              <a:rPr lang="en-US" sz="2000" dirty="0" smtClean="0">
                <a:latin typeface="+mj-lt"/>
              </a:rPr>
              <a:t> use F#... </a:t>
            </a:r>
            <a:r>
              <a:rPr lang="en-US" sz="2000" dirty="0">
                <a:latin typeface="+mj-lt"/>
              </a:rPr>
              <a:t>A</a:t>
            </a:r>
            <a:r>
              <a:rPr lang="en-US" sz="2000" dirty="0" smtClean="0">
                <a:latin typeface="+mj-lt"/>
              </a:rPr>
              <a:t> </a:t>
            </a:r>
            <a:r>
              <a:rPr lang="en-US" sz="2000" dirty="0">
                <a:latin typeface="+mj-lt"/>
              </a:rPr>
              <a:t>complete genome </a:t>
            </a:r>
            <a:r>
              <a:rPr lang="en-GB" sz="2000" dirty="0" err="1">
                <a:latin typeface="+mj-lt"/>
              </a:rPr>
              <a:t>resequencing</a:t>
            </a:r>
            <a:r>
              <a:rPr lang="en-US" sz="2000" dirty="0">
                <a:latin typeface="+mj-lt"/>
              </a:rPr>
              <a:t> pipeline with interface, </a:t>
            </a:r>
            <a:r>
              <a:rPr lang="en-US" sz="2000" dirty="0" err="1">
                <a:latin typeface="+mj-lt"/>
              </a:rPr>
              <a:t>algs</a:t>
            </a:r>
            <a:r>
              <a:rPr lang="en-US" sz="2000" dirty="0">
                <a:latin typeface="+mj-lt"/>
              </a:rPr>
              <a:t>, reporting in ~5K lines and it has been incredibly reliable, fast  and easy to maintain.</a:t>
            </a:r>
            <a:r>
              <a:rPr lang="en-GB" sz="2000" dirty="0" smtClean="0">
                <a:latin typeface="+mj-lt"/>
              </a:rPr>
              <a:t>.  A </a:t>
            </a:r>
            <a:r>
              <a:rPr lang="en-GB" sz="2000" dirty="0">
                <a:latin typeface="+mj-lt"/>
              </a:rPr>
              <a:t>suffix tree in 150 lines that can </a:t>
            </a:r>
            <a:r>
              <a:rPr lang="en-GB" sz="2000" dirty="0">
                <a:solidFill>
                  <a:schemeClr val="accent1"/>
                </a:solidFill>
                <a:latin typeface="+mj-lt"/>
              </a:rPr>
              <a:t>index 200,000 bases a second </a:t>
            </a:r>
            <a:endParaRPr lang="en-GB" sz="2000" dirty="0">
              <a:latin typeface="+mj-lt"/>
            </a:endParaRPr>
          </a:p>
          <a:p>
            <a:pPr marL="177800" indent="-177800">
              <a:buNone/>
            </a:pPr>
            <a:endParaRPr lang="en-US" sz="2000" dirty="0" smtClean="0">
              <a:latin typeface="+mj-lt"/>
            </a:endParaRPr>
          </a:p>
          <a:p>
            <a:pPr marL="177800" indent="-177800">
              <a:buNone/>
            </a:pPr>
            <a:endParaRPr lang="en-US" sz="2000" dirty="0" smtClean="0">
              <a:latin typeface="+mj-lt"/>
            </a:endParaRPr>
          </a:p>
          <a:p>
            <a:pPr marL="177800" indent="-177800">
              <a:buNone/>
            </a:pPr>
            <a:r>
              <a:rPr lang="en-GB" sz="2000" dirty="0" smtClean="0">
                <a:latin typeface="+mj-lt"/>
              </a:rPr>
              <a:t>F# v. Python:   </a:t>
            </a:r>
            <a:r>
              <a:rPr lang="en-US" sz="2000" dirty="0" smtClean="0">
                <a:latin typeface="+mj-lt"/>
              </a:rPr>
              <a:t>F# has been phenomenally useful.  I would be writing a lot of this in Python otherwise and </a:t>
            </a:r>
            <a:r>
              <a:rPr lang="en-US" sz="2000" dirty="0" smtClean="0">
                <a:solidFill>
                  <a:schemeClr val="accent1"/>
                </a:solidFill>
                <a:latin typeface="+mj-lt"/>
              </a:rPr>
              <a:t>F# is more robust, 20x - 100x faster to run and faster to develop.</a:t>
            </a:r>
          </a:p>
          <a:p>
            <a:pPr marL="177800" indent="-177800">
              <a:buNone/>
            </a:pPr>
            <a:r>
              <a:rPr lang="en-US" sz="2000" dirty="0" smtClean="0">
                <a:latin typeface="+mj-lt"/>
              </a:rPr>
              <a:t> </a:t>
            </a:r>
          </a:p>
          <a:p>
            <a:pPr marL="177800" indent="-177800">
              <a:buNone/>
            </a:pPr>
            <a:endParaRPr lang="en-US" sz="2000" dirty="0" smtClean="0">
              <a:latin typeface="+mj-lt"/>
            </a:endParaRPr>
          </a:p>
          <a:p>
            <a:pPr marL="177800" indent="-177800" algn="r">
              <a:buNone/>
            </a:pPr>
            <a:r>
              <a:rPr lang="en-US" sz="2000" dirty="0" smtClean="0">
                <a:latin typeface="+mj-lt"/>
              </a:rPr>
              <a:t>Darren Platt, </a:t>
            </a:r>
            <a:r>
              <a:rPr lang="en-US" sz="2000" dirty="0" err="1" smtClean="0">
                <a:latin typeface="+mj-lt"/>
              </a:rPr>
              <a:t>Amyris</a:t>
            </a:r>
            <a:r>
              <a:rPr lang="en-US" sz="2000" dirty="0" smtClean="0">
                <a:latin typeface="+mj-lt"/>
              </a:rPr>
              <a:t> </a:t>
            </a:r>
            <a:r>
              <a:rPr lang="en-US" sz="2000" dirty="0" err="1" smtClean="0">
                <a:latin typeface="+mj-lt"/>
              </a:rPr>
              <a:t>BioTechnologies</a:t>
            </a:r>
            <a:endParaRPr lang="en-GB" sz="2000" dirty="0">
              <a:latin typeface="+mj-lt"/>
            </a:endParaRPr>
          </a:p>
        </p:txBody>
      </p:sp>
      <p:sp>
        <p:nvSpPr>
          <p:cNvPr id="4" name="Rectangular Callout 3"/>
          <p:cNvSpPr/>
          <p:nvPr/>
        </p:nvSpPr>
        <p:spPr bwMode="auto">
          <a:xfrm>
            <a:off x="5796136" y="729659"/>
            <a:ext cx="1366071" cy="461661"/>
          </a:xfrm>
          <a:prstGeom prst="wedgeRectCallout">
            <a:avLst>
              <a:gd name="adj1" fmla="val 19454"/>
              <a:gd name="adj2" fmla="val 209543"/>
            </a:avLst>
          </a:prstGeom>
          <a:solidFill>
            <a:schemeClr val="accent2"/>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sz="2400" b="1" dirty="0" smtClean="0">
                <a:gradFill>
                  <a:gsLst>
                    <a:gs pos="0">
                      <a:srgbClr val="FFFFFF"/>
                    </a:gs>
                    <a:gs pos="100000">
                      <a:srgbClr val="FFFFFF"/>
                    </a:gs>
                  </a:gsLst>
                  <a:lin ang="5400000" scaled="0"/>
                </a:gradFill>
                <a:latin typeface="+mj-lt"/>
              </a:rPr>
              <a:t>Efficiency</a:t>
            </a:r>
          </a:p>
        </p:txBody>
      </p:sp>
      <p:sp>
        <p:nvSpPr>
          <p:cNvPr id="5" name="Rectangular Callout 4"/>
          <p:cNvSpPr/>
          <p:nvPr/>
        </p:nvSpPr>
        <p:spPr bwMode="auto">
          <a:xfrm>
            <a:off x="3347864" y="3507854"/>
            <a:ext cx="2140321" cy="461661"/>
          </a:xfrm>
          <a:prstGeom prst="wedgeRectCallout">
            <a:avLst>
              <a:gd name="adj1" fmla="val -87485"/>
              <a:gd name="adj2" fmla="val -33883"/>
            </a:avLst>
          </a:prstGeom>
          <a:solidFill>
            <a:schemeClr val="accent2"/>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sz="2400" b="1" dirty="0" smtClean="0">
                <a:gradFill>
                  <a:gsLst>
                    <a:gs pos="0">
                      <a:srgbClr val="FFFFFF"/>
                    </a:gs>
                    <a:gs pos="100000">
                      <a:srgbClr val="FFFFFF"/>
                    </a:gs>
                  </a:gsLst>
                  <a:lin ang="5400000" scaled="0"/>
                </a:gradFill>
                <a:latin typeface="+mj-lt"/>
              </a:rPr>
              <a:t>Time to Market</a:t>
            </a:r>
          </a:p>
        </p:txBody>
      </p:sp>
      <p:sp>
        <p:nvSpPr>
          <p:cNvPr id="7" name="Rectangular Callout 6"/>
          <p:cNvSpPr/>
          <p:nvPr/>
        </p:nvSpPr>
        <p:spPr bwMode="auto">
          <a:xfrm>
            <a:off x="2627784" y="2211710"/>
            <a:ext cx="1688531" cy="461661"/>
          </a:xfrm>
          <a:prstGeom prst="wedgeRectCallout">
            <a:avLst>
              <a:gd name="adj1" fmla="val 26911"/>
              <a:gd name="adj2" fmla="val 150894"/>
            </a:avLst>
          </a:prstGeom>
          <a:solidFill>
            <a:schemeClr val="accent2"/>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sz="2400" b="1" dirty="0" smtClean="0">
                <a:gradFill>
                  <a:gsLst>
                    <a:gs pos="0">
                      <a:srgbClr val="FFFFFF"/>
                    </a:gs>
                    <a:gs pos="100000">
                      <a:srgbClr val="FFFFFF"/>
                    </a:gs>
                  </a:gsLst>
                  <a:lin ang="5400000" scaled="0"/>
                </a:gradFill>
                <a:latin typeface="+mj-lt"/>
              </a:rPr>
              <a:t>Correctness</a:t>
            </a:r>
          </a:p>
        </p:txBody>
      </p:sp>
    </p:spTree>
    <p:extLst>
      <p:ext uri="{BB962C8B-B14F-4D97-AF65-F5344CB8AC3E}">
        <p14:creationId xmlns:p14="http://schemas.microsoft.com/office/powerpoint/2010/main" val="42773275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animBg="1"/>
    </p:bldLst>
  </p:timing>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886397"/>
          </a:xfrm>
        </p:spPr>
        <p:txBody>
          <a:bodyPr/>
          <a:lstStyle/>
          <a:p>
            <a:r>
              <a:rPr lang="en-GB" sz="3200" dirty="0" smtClean="0"/>
              <a:t>Example #7: F# in Advertisement Ranking &amp; Rating @ Microsoft</a:t>
            </a:r>
            <a:endParaRPr lang="en-GB" sz="3200" dirty="0"/>
          </a:p>
        </p:txBody>
      </p:sp>
      <p:sp>
        <p:nvSpPr>
          <p:cNvPr id="6" name="Content Placeholder 3"/>
          <p:cNvSpPr>
            <a:spLocks noGrp="1"/>
          </p:cNvSpPr>
          <p:nvPr>
            <p:ph type="body" idx="1"/>
          </p:nvPr>
        </p:nvSpPr>
        <p:spPr>
          <a:xfrm>
            <a:off x="389437" y="1085850"/>
            <a:ext cx="8363937" cy="3268587"/>
          </a:xfrm>
        </p:spPr>
        <p:txBody>
          <a:bodyPr>
            <a:normAutofit/>
          </a:bodyPr>
          <a:lstStyle/>
          <a:p>
            <a:pPr marL="0" indent="0">
              <a:buNone/>
            </a:pPr>
            <a:endParaRPr lang="en-GB" sz="2000" dirty="0" smtClean="0">
              <a:latin typeface="+mj-lt"/>
            </a:endParaRPr>
          </a:p>
          <a:p>
            <a:pPr marL="0" indent="0">
              <a:buNone/>
            </a:pPr>
            <a:r>
              <a:rPr lang="en-GB" sz="2000" dirty="0" smtClean="0">
                <a:latin typeface="+mj-lt"/>
              </a:rPr>
              <a:t>Around </a:t>
            </a:r>
            <a:r>
              <a:rPr lang="en-GB" sz="2000" dirty="0">
                <a:latin typeface="+mj-lt"/>
              </a:rPr>
              <a:t>95% of the code in these projects has been developed in F#. </a:t>
            </a:r>
            <a:endParaRPr lang="en-GB" sz="2000" dirty="0" smtClean="0">
              <a:latin typeface="+mj-lt"/>
            </a:endParaRPr>
          </a:p>
          <a:p>
            <a:r>
              <a:rPr lang="en-GB" sz="2000" dirty="0" smtClean="0">
                <a:latin typeface="+mj-lt"/>
              </a:rPr>
              <a:t>F</a:t>
            </a:r>
            <a:r>
              <a:rPr lang="en-GB" sz="2000" dirty="0">
                <a:latin typeface="+mj-lt"/>
              </a:rPr>
              <a:t># allowed for </a:t>
            </a:r>
            <a:r>
              <a:rPr lang="en-GB" sz="2000" b="1" dirty="0">
                <a:solidFill>
                  <a:schemeClr val="tx2"/>
                </a:solidFill>
                <a:latin typeface="+mj-lt"/>
              </a:rPr>
              <a:t>rapid development of prototypes</a:t>
            </a:r>
            <a:r>
              <a:rPr lang="en-GB" sz="2000" dirty="0">
                <a:latin typeface="+mj-lt"/>
              </a:rPr>
              <a:t>, and thus also rapid verification or falsification of the underlying mathematical </a:t>
            </a:r>
            <a:r>
              <a:rPr lang="en-GB" sz="2000" dirty="0" smtClean="0">
                <a:latin typeface="+mj-lt"/>
              </a:rPr>
              <a:t>models.</a:t>
            </a:r>
          </a:p>
          <a:p>
            <a:endParaRPr lang="en-GB" sz="2000" b="1" dirty="0" smtClean="0">
              <a:solidFill>
                <a:schemeClr val="tx2"/>
              </a:solidFill>
              <a:latin typeface="+mj-lt"/>
            </a:endParaRPr>
          </a:p>
          <a:p>
            <a:r>
              <a:rPr lang="en-GB" sz="2000" b="1" dirty="0" smtClean="0">
                <a:solidFill>
                  <a:schemeClr val="tx2"/>
                </a:solidFill>
                <a:latin typeface="+mj-lt"/>
              </a:rPr>
              <a:t>Complex </a:t>
            </a:r>
            <a:r>
              <a:rPr lang="en-GB" sz="2000" b="1" dirty="0">
                <a:solidFill>
                  <a:schemeClr val="tx2"/>
                </a:solidFill>
                <a:latin typeface="+mj-lt"/>
              </a:rPr>
              <a:t>algorithms</a:t>
            </a:r>
            <a:r>
              <a:rPr lang="en-GB" sz="2000" dirty="0">
                <a:latin typeface="+mj-lt"/>
              </a:rPr>
              <a:t>, for example to compute Nash </a:t>
            </a:r>
            <a:r>
              <a:rPr lang="en-GB" sz="2000" dirty="0" err="1">
                <a:latin typeface="+mj-lt"/>
              </a:rPr>
              <a:t>equilibria</a:t>
            </a:r>
            <a:r>
              <a:rPr lang="en-GB" sz="2000" dirty="0">
                <a:latin typeface="+mj-lt"/>
              </a:rPr>
              <a:t> in game theory, </a:t>
            </a:r>
            <a:r>
              <a:rPr lang="en-GB" sz="2000" b="1" dirty="0">
                <a:solidFill>
                  <a:schemeClr val="tx2"/>
                </a:solidFill>
                <a:latin typeface="+mj-lt"/>
              </a:rPr>
              <a:t>can be expressed </a:t>
            </a:r>
            <a:r>
              <a:rPr lang="en-GB" sz="2000" b="1" dirty="0" smtClean="0">
                <a:solidFill>
                  <a:schemeClr val="tx2"/>
                </a:solidFill>
                <a:latin typeface="+mj-lt"/>
              </a:rPr>
              <a:t>succinctly</a:t>
            </a:r>
            <a:r>
              <a:rPr lang="en-GB" sz="2000" dirty="0" smtClean="0">
                <a:latin typeface="+mj-lt"/>
              </a:rPr>
              <a:t>.</a:t>
            </a:r>
          </a:p>
          <a:p>
            <a:endParaRPr lang="en-GB" sz="2000" dirty="0" smtClean="0">
              <a:latin typeface="+mj-lt"/>
            </a:endParaRPr>
          </a:p>
          <a:p>
            <a:r>
              <a:rPr lang="en-GB" sz="2000" dirty="0" smtClean="0">
                <a:solidFill>
                  <a:schemeClr val="tx1"/>
                </a:solidFill>
                <a:latin typeface="+mj-lt"/>
              </a:rPr>
              <a:t>Units </a:t>
            </a:r>
            <a:r>
              <a:rPr lang="en-GB" sz="2000" dirty="0">
                <a:solidFill>
                  <a:schemeClr val="tx1"/>
                </a:solidFill>
                <a:latin typeface="+mj-lt"/>
              </a:rPr>
              <a:t>of measure </a:t>
            </a:r>
            <a:r>
              <a:rPr lang="en-GB" sz="2000" b="1" dirty="0">
                <a:solidFill>
                  <a:schemeClr val="tx2"/>
                </a:solidFill>
                <a:latin typeface="+mj-lt"/>
              </a:rPr>
              <a:t>reduced the chance of errors </a:t>
            </a:r>
            <a:r>
              <a:rPr lang="en-GB" sz="2000" dirty="0">
                <a:latin typeface="+mj-lt"/>
              </a:rPr>
              <a:t>dramatically: Prices, probabilities, derivatives, etc. can already be kept apart at compile time.</a:t>
            </a:r>
          </a:p>
          <a:p>
            <a:pPr marL="177800" indent="-177800">
              <a:buNone/>
            </a:pPr>
            <a:endParaRPr lang="en-GB" sz="2000" dirty="0">
              <a:latin typeface="+mj-lt"/>
            </a:endParaRPr>
          </a:p>
        </p:txBody>
      </p:sp>
      <p:sp>
        <p:nvSpPr>
          <p:cNvPr id="4" name="Rectangular Callout 3"/>
          <p:cNvSpPr/>
          <p:nvPr/>
        </p:nvSpPr>
        <p:spPr bwMode="auto">
          <a:xfrm>
            <a:off x="159238" y="1995686"/>
            <a:ext cx="2614939" cy="461661"/>
          </a:xfrm>
          <a:prstGeom prst="wedgeRectCallout">
            <a:avLst>
              <a:gd name="adj1" fmla="val 5291"/>
              <a:gd name="adj2" fmla="val 102622"/>
            </a:avLst>
          </a:prstGeom>
          <a:solidFill>
            <a:schemeClr val="accent2"/>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sz="2400" b="1" dirty="0" smtClean="0">
                <a:gradFill>
                  <a:gsLst>
                    <a:gs pos="0">
                      <a:srgbClr val="FFFFFF"/>
                    </a:gs>
                    <a:gs pos="100000">
                      <a:srgbClr val="FFFFFF"/>
                    </a:gs>
                  </a:gsLst>
                  <a:lin ang="5400000" scaled="0"/>
                </a:gradFill>
                <a:latin typeface="+mj-lt"/>
              </a:rPr>
              <a:t>Taming Complexity</a:t>
            </a:r>
          </a:p>
        </p:txBody>
      </p:sp>
      <p:sp>
        <p:nvSpPr>
          <p:cNvPr id="5" name="Rectangular Callout 4"/>
          <p:cNvSpPr/>
          <p:nvPr/>
        </p:nvSpPr>
        <p:spPr bwMode="auto">
          <a:xfrm>
            <a:off x="3923928" y="816512"/>
            <a:ext cx="2140321" cy="461661"/>
          </a:xfrm>
          <a:prstGeom prst="wedgeRectCallout">
            <a:avLst>
              <a:gd name="adj1" fmla="val -53244"/>
              <a:gd name="adj2" fmla="val 155525"/>
            </a:avLst>
          </a:prstGeom>
          <a:solidFill>
            <a:schemeClr val="accent2"/>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sz="2400" b="1" dirty="0" smtClean="0">
                <a:gradFill>
                  <a:gsLst>
                    <a:gs pos="0">
                      <a:srgbClr val="FFFFFF"/>
                    </a:gs>
                    <a:gs pos="100000">
                      <a:srgbClr val="FFFFFF"/>
                    </a:gs>
                  </a:gsLst>
                  <a:lin ang="5400000" scaled="0"/>
                </a:gradFill>
                <a:latin typeface="+mj-lt"/>
              </a:rPr>
              <a:t>Time to Market</a:t>
            </a:r>
          </a:p>
        </p:txBody>
      </p:sp>
      <p:sp>
        <p:nvSpPr>
          <p:cNvPr id="7" name="Rectangular Callout 6"/>
          <p:cNvSpPr/>
          <p:nvPr/>
        </p:nvSpPr>
        <p:spPr bwMode="auto">
          <a:xfrm>
            <a:off x="5508104" y="3003798"/>
            <a:ext cx="1688531" cy="461661"/>
          </a:xfrm>
          <a:prstGeom prst="wedgeRectCallout">
            <a:avLst>
              <a:gd name="adj1" fmla="val -110700"/>
              <a:gd name="adj2" fmla="val 78099"/>
            </a:avLst>
          </a:prstGeom>
          <a:solidFill>
            <a:schemeClr val="accent2"/>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sz="2400" b="1" dirty="0" smtClean="0">
                <a:gradFill>
                  <a:gsLst>
                    <a:gs pos="0">
                      <a:srgbClr val="FFFFFF"/>
                    </a:gs>
                    <a:gs pos="100000">
                      <a:srgbClr val="FFFFFF"/>
                    </a:gs>
                  </a:gsLst>
                  <a:lin ang="5400000" scaled="0"/>
                </a:gradFill>
                <a:latin typeface="+mj-lt"/>
              </a:rPr>
              <a:t>Correctness</a:t>
            </a:r>
          </a:p>
        </p:txBody>
      </p:sp>
    </p:spTree>
    <p:extLst>
      <p:ext uri="{BB962C8B-B14F-4D97-AF65-F5344CB8AC3E}">
        <p14:creationId xmlns:p14="http://schemas.microsoft.com/office/powerpoint/2010/main" val="35867227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313" y="171450"/>
            <a:ext cx="8207375" cy="567848"/>
          </a:xfrm>
        </p:spPr>
        <p:txBody>
          <a:bodyPr/>
          <a:lstStyle/>
          <a:p>
            <a:r>
              <a:rPr lang="en-GB" dirty="0" smtClean="0"/>
              <a:t>Example #11: F# for Social Gaming</a:t>
            </a:r>
            <a:endParaRPr lang="en-GB" dirty="0"/>
          </a:p>
        </p:txBody>
      </p:sp>
      <p:sp>
        <p:nvSpPr>
          <p:cNvPr id="6" name="Content Placeholder 3"/>
          <p:cNvSpPr>
            <a:spLocks noGrp="1"/>
          </p:cNvSpPr>
          <p:nvPr>
            <p:ph idx="4294967295"/>
          </p:nvPr>
        </p:nvSpPr>
        <p:spPr>
          <a:xfrm>
            <a:off x="389436" y="1085852"/>
            <a:ext cx="8363938" cy="3933385"/>
          </a:xfrm>
          <a:prstGeom prst="rect">
            <a:avLst/>
          </a:prstGeom>
        </p:spPr>
        <p:txBody>
          <a:bodyPr>
            <a:normAutofit/>
          </a:bodyPr>
          <a:lstStyle/>
          <a:p>
            <a:r>
              <a:rPr lang="en-GB" sz="2000" dirty="0" smtClean="0"/>
              <a:t>F</a:t>
            </a:r>
            <a:r>
              <a:rPr lang="en-GB" sz="2000" dirty="0"/>
              <a:t># is becoming an increasingly important part of our server side infrastructure that supports our mobile and web-based social games with millions of active users. F# first came to prominence in our technology stack in the implementation of the rules engine for our social slots games which by now serve over </a:t>
            </a:r>
            <a:r>
              <a:rPr lang="en-GB" sz="2000" b="1" dirty="0"/>
              <a:t>700,000 unique players</a:t>
            </a:r>
            <a:r>
              <a:rPr lang="en-GB" sz="2000" dirty="0"/>
              <a:t> and </a:t>
            </a:r>
            <a:r>
              <a:rPr lang="en-GB" sz="2000" b="1" dirty="0">
                <a:solidFill>
                  <a:schemeClr val="tx2"/>
                </a:solidFill>
              </a:rPr>
              <a:t>150,000,000 requests</a:t>
            </a:r>
            <a:r>
              <a:rPr lang="en-GB" sz="2000" dirty="0">
                <a:solidFill>
                  <a:schemeClr val="tx2"/>
                </a:solidFill>
              </a:rPr>
              <a:t> </a:t>
            </a:r>
            <a:r>
              <a:rPr lang="en-GB" sz="2000" b="1" dirty="0">
                <a:solidFill>
                  <a:schemeClr val="tx2"/>
                </a:solidFill>
              </a:rPr>
              <a:t>per day </a:t>
            </a:r>
            <a:r>
              <a:rPr lang="en-GB" sz="2000" dirty="0"/>
              <a:t>at peaks of </a:t>
            </a:r>
            <a:r>
              <a:rPr lang="en-GB" sz="2000" b="1" dirty="0">
                <a:solidFill>
                  <a:schemeClr val="tx2"/>
                </a:solidFill>
              </a:rPr>
              <a:t>several thousand requests per second</a:t>
            </a:r>
            <a:r>
              <a:rPr lang="en-GB" sz="2000" dirty="0"/>
              <a:t>. </a:t>
            </a:r>
            <a:endParaRPr lang="en-GB" sz="2000" dirty="0" smtClean="0"/>
          </a:p>
          <a:p>
            <a:endParaRPr lang="en-GB" sz="2000" dirty="0"/>
          </a:p>
          <a:p>
            <a:r>
              <a:rPr lang="en-GB" sz="2000" dirty="0" smtClean="0"/>
              <a:t>The </a:t>
            </a:r>
            <a:r>
              <a:rPr lang="en-GB" sz="2000" dirty="0"/>
              <a:t>F# solution offers us an </a:t>
            </a:r>
            <a:r>
              <a:rPr lang="en-GB" sz="2000" dirty="0">
                <a:solidFill>
                  <a:schemeClr val="tx2"/>
                </a:solidFill>
              </a:rPr>
              <a:t>order of magnitude increase in productivity </a:t>
            </a:r>
            <a:r>
              <a:rPr lang="en-GB" sz="2000" dirty="0"/>
              <a:t>and allows one developer to perform the work that are performed by a team of dedicated developers on an existing Java-based solution, and is critical in supporting our agile approach and </a:t>
            </a:r>
            <a:r>
              <a:rPr lang="en-GB" sz="2000" dirty="0">
                <a:solidFill>
                  <a:schemeClr val="tx2"/>
                </a:solidFill>
              </a:rPr>
              <a:t>bi-weekly release cycles</a:t>
            </a:r>
            <a:r>
              <a:rPr lang="en-GB" sz="2000" dirty="0" smtClean="0"/>
              <a:t>.</a:t>
            </a:r>
          </a:p>
          <a:p>
            <a:pPr marL="0" indent="0">
              <a:buNone/>
            </a:pPr>
            <a:endParaRPr lang="en-GB" sz="2000" dirty="0">
              <a:solidFill>
                <a:schemeClr val="bg2">
                  <a:lumMod val="10000"/>
                </a:schemeClr>
              </a:solidFill>
            </a:endParaRPr>
          </a:p>
          <a:p>
            <a:pPr algn="r"/>
            <a:r>
              <a:rPr lang="en-GB" sz="2000" dirty="0"/>
              <a:t>Yan </a:t>
            </a:r>
            <a:r>
              <a:rPr lang="en-GB" sz="2000" dirty="0" smtClean="0"/>
              <a:t>Cui, Lead Server Engineer</a:t>
            </a:r>
            <a:endParaRPr lang="en-GB" sz="2000" dirty="0">
              <a:solidFill>
                <a:schemeClr val="bg2">
                  <a:lumMod val="10000"/>
                </a:schemeClr>
              </a:solidFill>
            </a:endParaRPr>
          </a:p>
        </p:txBody>
      </p:sp>
      <p:sp>
        <p:nvSpPr>
          <p:cNvPr id="3" name="Rectangle 2"/>
          <p:cNvSpPr/>
          <p:nvPr/>
        </p:nvSpPr>
        <p:spPr>
          <a:xfrm>
            <a:off x="5414856" y="4727101"/>
            <a:ext cx="3557700" cy="385325"/>
          </a:xfrm>
          <a:prstGeom prst="rect">
            <a:avLst/>
          </a:prstGeom>
        </p:spPr>
        <p:txBody>
          <a:bodyPr wrap="none" lIns="76801" tIns="38399" rIns="76801" bIns="38399">
            <a:spAutoFit/>
          </a:bodyPr>
          <a:lstStyle/>
          <a:p>
            <a:pPr marL="177720" indent="-177720" algn="r"/>
            <a:r>
              <a:rPr lang="en-GB" sz="2000" dirty="0" smtClean="0">
                <a:hlinkClick r:id="rId2"/>
              </a:rPr>
              <a:t>http://fsharp.org/testimonials</a:t>
            </a:r>
            <a:r>
              <a:rPr lang="en-GB" sz="2000" dirty="0" smtClean="0"/>
              <a:t> </a:t>
            </a:r>
            <a:endParaRPr lang="en-GB" sz="2000" dirty="0"/>
          </a:p>
        </p:txBody>
      </p:sp>
      <p:sp>
        <p:nvSpPr>
          <p:cNvPr id="5" name="Rectangular Callout 4"/>
          <p:cNvSpPr/>
          <p:nvPr/>
        </p:nvSpPr>
        <p:spPr bwMode="auto">
          <a:xfrm>
            <a:off x="6832235" y="3435846"/>
            <a:ext cx="2140321" cy="461661"/>
          </a:xfrm>
          <a:prstGeom prst="wedgeRectCallout">
            <a:avLst>
              <a:gd name="adj1" fmla="val -53425"/>
              <a:gd name="adj2" fmla="val 87617"/>
            </a:avLst>
          </a:prstGeom>
          <a:solidFill>
            <a:schemeClr val="accent2"/>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sz="2400" b="1" dirty="0" smtClean="0">
                <a:gradFill>
                  <a:gsLst>
                    <a:gs pos="0">
                      <a:srgbClr val="FFFFFF"/>
                    </a:gs>
                    <a:gs pos="100000">
                      <a:srgbClr val="FFFFFF"/>
                    </a:gs>
                  </a:gsLst>
                  <a:lin ang="5400000" scaled="0"/>
                </a:gradFill>
                <a:latin typeface="+mj-lt"/>
              </a:rPr>
              <a:t>Time to Market</a:t>
            </a:r>
          </a:p>
        </p:txBody>
      </p:sp>
      <p:sp>
        <p:nvSpPr>
          <p:cNvPr id="8" name="Rectangular Callout 7"/>
          <p:cNvSpPr/>
          <p:nvPr/>
        </p:nvSpPr>
        <p:spPr bwMode="auto">
          <a:xfrm>
            <a:off x="6749455" y="1076401"/>
            <a:ext cx="1366072" cy="461661"/>
          </a:xfrm>
          <a:prstGeom prst="wedgeRectCallout">
            <a:avLst>
              <a:gd name="adj1" fmla="val -56806"/>
              <a:gd name="adj2" fmla="val 159450"/>
            </a:avLst>
          </a:prstGeom>
          <a:solidFill>
            <a:schemeClr val="accent2"/>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sz="2400" b="1" dirty="0" smtClean="0">
                <a:gradFill>
                  <a:gsLst>
                    <a:gs pos="0">
                      <a:srgbClr val="FFFFFF"/>
                    </a:gs>
                    <a:gs pos="100000">
                      <a:srgbClr val="FFFFFF"/>
                    </a:gs>
                  </a:gsLst>
                  <a:lin ang="5400000" scaled="0"/>
                </a:gradFill>
                <a:latin typeface="+mj-lt"/>
              </a:rPr>
              <a:t>Efficiency</a:t>
            </a:r>
          </a:p>
        </p:txBody>
      </p:sp>
    </p:spTree>
    <p:extLst>
      <p:ext uri="{BB962C8B-B14F-4D97-AF65-F5344CB8AC3E}">
        <p14:creationId xmlns:p14="http://schemas.microsoft.com/office/powerpoint/2010/main" val="18911809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4375" y="-381000"/>
            <a:ext cx="10572750" cy="5905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619123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567848"/>
          </a:xfrm>
        </p:spPr>
        <p:txBody>
          <a:bodyPr/>
          <a:lstStyle/>
          <a:p>
            <a:r>
              <a:rPr lang="en-GB" dirty="0" smtClean="0"/>
              <a:t>Summary – The Data Agrees</a:t>
            </a:r>
            <a:endParaRPr lang="en-GB" dirty="0"/>
          </a:p>
        </p:txBody>
      </p:sp>
      <p:sp>
        <p:nvSpPr>
          <p:cNvPr id="4" name="Text Placeholder 3"/>
          <p:cNvSpPr>
            <a:spLocks noGrp="1"/>
          </p:cNvSpPr>
          <p:nvPr>
            <p:ph type="body" idx="1"/>
          </p:nvPr>
        </p:nvSpPr>
        <p:spPr/>
        <p:txBody>
          <a:bodyPr/>
          <a:lstStyle/>
          <a:p>
            <a:endParaRPr lang="en-GB"/>
          </a:p>
        </p:txBody>
      </p:sp>
      <p:graphicFrame>
        <p:nvGraphicFramePr>
          <p:cNvPr id="5" name="Diagram 4"/>
          <p:cNvGraphicFramePr/>
          <p:nvPr>
            <p:extLst>
              <p:ext uri="{D42A27DB-BD31-4B8C-83A1-F6EECF244321}">
                <p14:modId xmlns:p14="http://schemas.microsoft.com/office/powerpoint/2010/main" val="1766277124"/>
              </p:ext>
            </p:extLst>
          </p:nvPr>
        </p:nvGraphicFramePr>
        <p:xfrm>
          <a:off x="899592" y="1133882"/>
          <a:ext cx="6996545" cy="347303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717124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 – F#</a:t>
            </a:r>
            <a:endParaRPr lang="en-US" dirty="0"/>
          </a:p>
        </p:txBody>
      </p:sp>
      <p:sp>
        <p:nvSpPr>
          <p:cNvPr id="3" name="Text Placeholder 2"/>
          <p:cNvSpPr>
            <a:spLocks noGrp="1"/>
          </p:cNvSpPr>
          <p:nvPr>
            <p:ph type="body" idx="1"/>
          </p:nvPr>
        </p:nvSpPr>
        <p:spPr/>
        <p:txBody>
          <a:bodyPr/>
          <a:lstStyle/>
          <a:p>
            <a:endParaRPr lang="en-GB"/>
          </a:p>
        </p:txBody>
      </p:sp>
      <p:graphicFrame>
        <p:nvGraphicFramePr>
          <p:cNvPr id="4" name="Content Placeholder 3"/>
          <p:cNvGraphicFramePr>
            <a:graphicFrameLocks noGrp="1"/>
          </p:cNvGraphicFramePr>
          <p:nvPr>
            <p:ph idx="4294967295"/>
            <p:extLst>
              <p:ext uri="{D42A27DB-BD31-4B8C-83A1-F6EECF244321}">
                <p14:modId xmlns:p14="http://schemas.microsoft.com/office/powerpoint/2010/main" val="1841609793"/>
              </p:ext>
            </p:extLst>
          </p:nvPr>
        </p:nvGraphicFramePr>
        <p:xfrm>
          <a:off x="415636" y="820342"/>
          <a:ext cx="8382000" cy="378261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525433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To find out more…</a:t>
            </a:r>
            <a:endParaRPr lang="en-GB" dirty="0"/>
          </a:p>
        </p:txBody>
      </p:sp>
      <p:sp>
        <p:nvSpPr>
          <p:cNvPr id="3" name="Text Placeholder 2"/>
          <p:cNvSpPr>
            <a:spLocks noGrp="1"/>
          </p:cNvSpPr>
          <p:nvPr>
            <p:ph type="body" idx="1"/>
          </p:nvPr>
        </p:nvSpPr>
        <p:spPr/>
        <p:txBody>
          <a:bodyPr>
            <a:normAutofit fontScale="85000" lnSpcReduction="20000"/>
          </a:bodyPr>
          <a:lstStyle/>
          <a:p>
            <a:r>
              <a:rPr lang="da-DK" sz="3200" dirty="0" smtClean="0">
                <a:latin typeface="+mj-lt"/>
              </a:rPr>
              <a:t>Learn F# </a:t>
            </a:r>
            <a:r>
              <a:rPr lang="da-DK" sz="3200" dirty="0">
                <a:latin typeface="+mj-lt"/>
              </a:rPr>
              <a:t>at </a:t>
            </a:r>
            <a:r>
              <a:rPr lang="da-DK" sz="3200" dirty="0" smtClean="0">
                <a:latin typeface="+mj-lt"/>
                <a:hlinkClick r:id="rId2"/>
              </a:rPr>
              <a:t>tryfsharp.org</a:t>
            </a:r>
            <a:r>
              <a:rPr lang="da-DK" sz="3200" dirty="0" smtClean="0">
                <a:latin typeface="+mj-lt"/>
              </a:rPr>
              <a:t> (including financial)</a:t>
            </a:r>
          </a:p>
          <a:p>
            <a:endParaRPr lang="da-DK" sz="3200" dirty="0">
              <a:latin typeface="+mj-lt"/>
            </a:endParaRPr>
          </a:p>
          <a:p>
            <a:pPr lvl="0"/>
            <a:r>
              <a:rPr lang="da-DK" sz="3200" dirty="0" smtClean="0">
                <a:solidFill>
                  <a:srgbClr val="505050">
                    <a:lumMod val="75000"/>
                  </a:srgbClr>
                </a:solidFill>
                <a:latin typeface="Segoe UI Light"/>
              </a:rPr>
              <a:t>Lots of resources at </a:t>
            </a:r>
            <a:r>
              <a:rPr lang="da-DK" sz="3200" dirty="0" smtClean="0">
                <a:solidFill>
                  <a:srgbClr val="505050">
                    <a:lumMod val="75000"/>
                  </a:srgbClr>
                </a:solidFill>
                <a:latin typeface="Segoe UI Light"/>
                <a:hlinkClick r:id="rId3"/>
              </a:rPr>
              <a:t>fsharp.org</a:t>
            </a:r>
            <a:r>
              <a:rPr lang="da-DK" sz="3200" dirty="0" smtClean="0">
                <a:solidFill>
                  <a:srgbClr val="505050">
                    <a:lumMod val="75000"/>
                  </a:srgbClr>
                </a:solidFill>
                <a:latin typeface="Segoe UI Light"/>
              </a:rPr>
              <a:t> </a:t>
            </a:r>
            <a:endParaRPr lang="da-DK" sz="3200" dirty="0">
              <a:solidFill>
                <a:srgbClr val="505050">
                  <a:lumMod val="75000"/>
                </a:srgbClr>
              </a:solidFill>
              <a:latin typeface="Segoe UI Light"/>
            </a:endParaRPr>
          </a:p>
          <a:p>
            <a:pPr lvl="0"/>
            <a:endParaRPr lang="en-GB" sz="3200" dirty="0" smtClean="0">
              <a:solidFill>
                <a:srgbClr val="505050">
                  <a:lumMod val="75000"/>
                </a:srgbClr>
              </a:solidFill>
              <a:latin typeface="Segoe UI Light"/>
            </a:endParaRPr>
          </a:p>
          <a:p>
            <a:pPr lvl="0"/>
            <a:r>
              <a:rPr lang="en-GB" sz="3200" dirty="0" smtClean="0">
                <a:solidFill>
                  <a:srgbClr val="505050">
                    <a:lumMod val="75000"/>
                  </a:srgbClr>
                </a:solidFill>
                <a:latin typeface="Segoe UI Light"/>
              </a:rPr>
              <a:t>Join the Copenhagen Functional </a:t>
            </a:r>
            <a:r>
              <a:rPr lang="en-GB" sz="3200" dirty="0" err="1" smtClean="0">
                <a:solidFill>
                  <a:srgbClr val="505050">
                    <a:lumMod val="75000"/>
                  </a:srgbClr>
                </a:solidFill>
                <a:latin typeface="Segoe UI Light"/>
              </a:rPr>
              <a:t>Meetup</a:t>
            </a:r>
            <a:r>
              <a:rPr lang="en-GB" sz="3200" dirty="0" smtClean="0">
                <a:solidFill>
                  <a:srgbClr val="505050">
                    <a:lumMod val="75000"/>
                  </a:srgbClr>
                </a:solidFill>
                <a:latin typeface="Segoe UI Light"/>
              </a:rPr>
              <a:t> Group!</a:t>
            </a:r>
          </a:p>
          <a:p>
            <a:pPr lvl="0"/>
            <a:endParaRPr lang="en-GB" sz="3200" dirty="0">
              <a:solidFill>
                <a:srgbClr val="505050">
                  <a:lumMod val="75000"/>
                </a:srgbClr>
              </a:solidFill>
              <a:latin typeface="Segoe UI Light"/>
            </a:endParaRPr>
          </a:p>
          <a:p>
            <a:r>
              <a:rPr lang="da-DK" sz="3200" dirty="0" smtClean="0">
                <a:latin typeface="+mj-lt"/>
              </a:rPr>
              <a:t>Testimonials at </a:t>
            </a:r>
            <a:r>
              <a:rPr lang="da-DK" sz="3200" dirty="0" smtClean="0">
                <a:latin typeface="+mj-lt"/>
                <a:hlinkClick r:id="rId3"/>
              </a:rPr>
              <a:t>fsharp.org/testimonials</a:t>
            </a:r>
            <a:r>
              <a:rPr lang="da-DK" sz="3200" dirty="0" smtClean="0">
                <a:latin typeface="+mj-lt"/>
              </a:rPr>
              <a:t> </a:t>
            </a:r>
          </a:p>
          <a:p>
            <a:endParaRPr lang="en-GB" sz="3200" dirty="0" smtClean="0">
              <a:latin typeface="+mj-lt"/>
            </a:endParaRPr>
          </a:p>
          <a:p>
            <a:r>
              <a:rPr lang="en-GB" sz="3200" dirty="0" smtClean="0">
                <a:latin typeface="+mj-lt"/>
              </a:rPr>
              <a:t>Over 100 videos at </a:t>
            </a:r>
            <a:r>
              <a:rPr lang="en-GB" sz="3200" dirty="0" smtClean="0">
                <a:latin typeface="+mj-lt"/>
                <a:hlinkClick r:id="rId4"/>
              </a:rPr>
              <a:t>fsharp.org/videos</a:t>
            </a:r>
            <a:r>
              <a:rPr lang="en-GB" sz="3200" dirty="0" smtClean="0">
                <a:latin typeface="+mj-lt"/>
              </a:rPr>
              <a:t> </a:t>
            </a:r>
          </a:p>
        </p:txBody>
      </p:sp>
    </p:spTree>
    <p:extLst>
      <p:ext uri="{BB962C8B-B14F-4D97-AF65-F5344CB8AC3E}">
        <p14:creationId xmlns:p14="http://schemas.microsoft.com/office/powerpoint/2010/main" val="6133237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4362" y="1745535"/>
            <a:ext cx="8376787" cy="3572645"/>
          </a:xfrm>
        </p:spPr>
        <p:txBody>
          <a:bodyPr/>
          <a:lstStyle/>
          <a:p>
            <a:r>
              <a:rPr lang="en-GB" dirty="0" smtClean="0"/>
              <a:t>F# </a:t>
            </a:r>
            <a:r>
              <a:rPr lang="en-GB" dirty="0" smtClean="0"/>
              <a:t>is Cross Platform</a:t>
            </a:r>
            <a:r>
              <a:rPr lang="en-GB" dirty="0" smtClean="0"/>
              <a:t/>
            </a:r>
            <a:br>
              <a:rPr lang="en-GB" dirty="0" smtClean="0"/>
            </a:br>
            <a:r>
              <a:rPr lang="en-GB" dirty="0"/>
              <a:t/>
            </a:r>
            <a:br>
              <a:rPr lang="en-GB" dirty="0"/>
            </a:br>
            <a:r>
              <a:rPr lang="en-GB" sz="2699" dirty="0">
                <a:hlinkClick r:id="rId2"/>
              </a:rPr>
              <a:t>http://</a:t>
            </a:r>
            <a:r>
              <a:rPr lang="en-GB" sz="2699" dirty="0" smtClean="0">
                <a:hlinkClick r:id="rId2"/>
              </a:rPr>
              <a:t>fsharp.org/use/linux</a:t>
            </a:r>
            <a:r>
              <a:rPr lang="en-GB" sz="2699" dirty="0" smtClean="0"/>
              <a:t> </a:t>
            </a:r>
            <a:br>
              <a:rPr lang="en-GB" sz="2699" dirty="0" smtClean="0"/>
            </a:br>
            <a:r>
              <a:rPr lang="en-GB" sz="2699" dirty="0" smtClean="0">
                <a:hlinkClick r:id="rId3"/>
              </a:rPr>
              <a:t>http</a:t>
            </a:r>
            <a:r>
              <a:rPr lang="en-GB" sz="2699" dirty="0">
                <a:hlinkClick r:id="rId3"/>
              </a:rPr>
              <a:t>://</a:t>
            </a:r>
            <a:r>
              <a:rPr lang="en-GB" sz="2699" dirty="0" smtClean="0">
                <a:hlinkClick r:id="rId3"/>
              </a:rPr>
              <a:t>fsharp.org/use/mac</a:t>
            </a:r>
            <a:r>
              <a:rPr lang="en-GB" sz="2699" dirty="0" smtClean="0"/>
              <a:t> </a:t>
            </a:r>
            <a:br>
              <a:rPr lang="en-GB" sz="2699" dirty="0" smtClean="0"/>
            </a:br>
            <a:r>
              <a:rPr lang="en-GB" sz="2699" dirty="0" smtClean="0">
                <a:hlinkClick r:id="rId4"/>
              </a:rPr>
              <a:t>http</a:t>
            </a:r>
            <a:r>
              <a:rPr lang="en-GB" sz="2699" dirty="0">
                <a:hlinkClick r:id="rId4"/>
              </a:rPr>
              <a:t>://</a:t>
            </a:r>
            <a:r>
              <a:rPr lang="en-GB" sz="2699" dirty="0" smtClean="0">
                <a:hlinkClick r:id="rId4"/>
              </a:rPr>
              <a:t>fsharp.org/use/ios</a:t>
            </a:r>
            <a:r>
              <a:rPr lang="en-GB" sz="2699" dirty="0" smtClean="0"/>
              <a:t>  </a:t>
            </a:r>
            <a:br>
              <a:rPr lang="en-GB" sz="2699" dirty="0" smtClean="0"/>
            </a:br>
            <a:r>
              <a:rPr lang="en-GB" sz="2699" dirty="0" smtClean="0">
                <a:hlinkClick r:id="rId5"/>
              </a:rPr>
              <a:t>http</a:t>
            </a:r>
            <a:r>
              <a:rPr lang="en-GB" sz="2699" dirty="0" smtClean="0">
                <a:hlinkClick r:id="rId5"/>
              </a:rPr>
              <a:t>://</a:t>
            </a:r>
            <a:r>
              <a:rPr lang="en-GB" sz="2699" dirty="0" smtClean="0">
                <a:hlinkClick r:id="rId5"/>
              </a:rPr>
              <a:t>fsharp.org/use/android</a:t>
            </a:r>
            <a:r>
              <a:rPr lang="en-GB" sz="2699" dirty="0" smtClean="0"/>
              <a:t/>
            </a:r>
            <a:br>
              <a:rPr lang="en-GB" sz="2699" dirty="0" smtClean="0"/>
            </a:br>
            <a:r>
              <a:rPr lang="en-GB" sz="2699" dirty="0">
                <a:hlinkClick r:id="rId6"/>
              </a:rPr>
              <a:t>http://</a:t>
            </a:r>
            <a:r>
              <a:rPr lang="en-GB" sz="2699" dirty="0" smtClean="0">
                <a:hlinkClick r:id="rId6"/>
              </a:rPr>
              <a:t>fsharp.org/use/windows</a:t>
            </a:r>
            <a:r>
              <a:rPr lang="en-GB" sz="2699" dirty="0" smtClean="0"/>
              <a:t>  </a:t>
            </a:r>
            <a:r>
              <a:rPr lang="en-GB" sz="2699" dirty="0" smtClean="0"/>
              <a:t/>
            </a:r>
            <a:br>
              <a:rPr lang="en-GB" sz="2699" dirty="0" smtClean="0"/>
            </a:br>
            <a:endParaRPr lang="en-GB" dirty="0"/>
          </a:p>
        </p:txBody>
      </p:sp>
    </p:spTree>
    <p:extLst>
      <p:ext uri="{BB962C8B-B14F-4D97-AF65-F5344CB8AC3E}">
        <p14:creationId xmlns:p14="http://schemas.microsoft.com/office/powerpoint/2010/main" val="2304014094"/>
      </p:ext>
    </p:extLst>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p:cNvSpPr>
            <a:spLocks noGrp="1"/>
          </p:cNvSpPr>
          <p:nvPr>
            <p:ph type="ctrTitle" idx="4294967295"/>
          </p:nvPr>
        </p:nvSpPr>
        <p:spPr>
          <a:xfrm>
            <a:off x="254207" y="483518"/>
            <a:ext cx="7678721" cy="612732"/>
          </a:xfrm>
        </p:spPr>
        <p:txBody>
          <a:bodyPr/>
          <a:lstStyle/>
          <a:p>
            <a:r>
              <a:rPr lang="en-GB" sz="4424" b="1" dirty="0">
                <a:solidFill>
                  <a:schemeClr val="bg1"/>
                </a:solidFill>
              </a:rPr>
              <a:t>Questions?</a:t>
            </a:r>
          </a:p>
        </p:txBody>
      </p:sp>
      <p:pic>
        <p:nvPicPr>
          <p:cNvPr id="2" name="Picture 1"/>
          <p:cNvPicPr>
            <a:picLocks noChangeAspect="1"/>
          </p:cNvPicPr>
          <p:nvPr/>
        </p:nvPicPr>
        <p:blipFill>
          <a:blip r:embed="rId2"/>
          <a:stretch>
            <a:fillRect/>
          </a:stretch>
        </p:blipFill>
        <p:spPr>
          <a:xfrm>
            <a:off x="4093568" y="483518"/>
            <a:ext cx="1810554" cy="2208585"/>
          </a:xfrm>
          <a:prstGeom prst="rect">
            <a:avLst/>
          </a:prstGeom>
        </p:spPr>
      </p:pic>
      <p:pic>
        <p:nvPicPr>
          <p:cNvPr id="3" name="Picture 2"/>
          <p:cNvPicPr>
            <a:picLocks noChangeAspect="1"/>
          </p:cNvPicPr>
          <p:nvPr/>
        </p:nvPicPr>
        <p:blipFill>
          <a:blip r:embed="rId3"/>
          <a:stretch>
            <a:fillRect/>
          </a:stretch>
        </p:blipFill>
        <p:spPr>
          <a:xfrm>
            <a:off x="6301389" y="1458334"/>
            <a:ext cx="1744838" cy="2296292"/>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23619" y="2617331"/>
            <a:ext cx="1621407" cy="1480885"/>
          </a:xfrm>
          <a:prstGeom prst="rect">
            <a:avLst/>
          </a:prstGeom>
        </p:spPr>
      </p:pic>
      <p:sp>
        <p:nvSpPr>
          <p:cNvPr id="6" name="TextBox 5"/>
          <p:cNvSpPr txBox="1"/>
          <p:nvPr/>
        </p:nvSpPr>
        <p:spPr>
          <a:xfrm>
            <a:off x="2899920" y="4104796"/>
            <a:ext cx="1444113" cy="323037"/>
          </a:xfrm>
          <a:prstGeom prst="rect">
            <a:avLst/>
          </a:prstGeom>
          <a:noFill/>
        </p:spPr>
        <p:txBody>
          <a:bodyPr wrap="none" lIns="0" tIns="0" rIns="0" bIns="0" rtlCol="0">
            <a:spAutoFit/>
          </a:bodyPr>
          <a:lstStyle/>
          <a:p>
            <a:r>
              <a:rPr lang="en-GB" sz="2099" dirty="0">
                <a:solidFill>
                  <a:schemeClr val="bg1"/>
                </a:solidFill>
                <a:latin typeface="Segoe UI Light" pitchFamily="34" charset="0"/>
              </a:rPr>
              <a:t>tryfsharp.org</a:t>
            </a:r>
          </a:p>
        </p:txBody>
      </p:sp>
    </p:spTree>
    <p:extLst>
      <p:ext uri="{BB962C8B-B14F-4D97-AF65-F5344CB8AC3E}">
        <p14:creationId xmlns:p14="http://schemas.microsoft.com/office/powerpoint/2010/main" val="28172241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4362" y="1745535"/>
            <a:ext cx="8376787" cy="1703543"/>
          </a:xfrm>
        </p:spPr>
        <p:txBody>
          <a:bodyPr/>
          <a:lstStyle/>
          <a:p>
            <a:r>
              <a:rPr lang="en-GB" dirty="0" smtClean="0"/>
              <a:t>F# </a:t>
            </a:r>
            <a:r>
              <a:rPr lang="en-GB" dirty="0" smtClean="0"/>
              <a:t>is Multi </a:t>
            </a:r>
            <a:r>
              <a:rPr lang="en-GB" dirty="0" smtClean="0"/>
              <a:t>Editor</a:t>
            </a:r>
            <a:r>
              <a:rPr lang="en-GB" dirty="0" smtClean="0"/>
              <a:t/>
            </a:r>
            <a:br>
              <a:rPr lang="en-GB" dirty="0" smtClean="0"/>
            </a:br>
            <a:r>
              <a:rPr lang="en-GB" dirty="0" smtClean="0"/>
              <a:t/>
            </a:r>
            <a:br>
              <a:rPr lang="en-GB" dirty="0" smtClean="0"/>
            </a:br>
            <a:r>
              <a:rPr lang="en-GB" dirty="0" smtClean="0"/>
              <a:t>Visual Studio, </a:t>
            </a:r>
            <a:r>
              <a:rPr lang="en-GB" dirty="0" err="1" smtClean="0"/>
              <a:t>Emacs</a:t>
            </a:r>
            <a:r>
              <a:rPr lang="en-GB" dirty="0" smtClean="0"/>
              <a:t>, Sublime, …</a:t>
            </a:r>
            <a:endParaRPr lang="en-GB" dirty="0"/>
          </a:p>
        </p:txBody>
      </p:sp>
    </p:spTree>
    <p:extLst>
      <p:ext uri="{BB962C8B-B14F-4D97-AF65-F5344CB8AC3E}">
        <p14:creationId xmlns:p14="http://schemas.microsoft.com/office/powerpoint/2010/main" val="2931641101"/>
      </p:ext>
    </p:extLst>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The Recurring Business </a:t>
            </a:r>
            <a:r>
              <a:rPr lang="en-GB" dirty="0"/>
              <a:t>S</a:t>
            </a:r>
            <a:r>
              <a:rPr lang="en-GB" dirty="0" smtClean="0"/>
              <a:t>ituation</a:t>
            </a:r>
            <a:endParaRPr lang="en-GB" dirty="0"/>
          </a:p>
        </p:txBody>
      </p:sp>
      <p:graphicFrame>
        <p:nvGraphicFramePr>
          <p:cNvPr id="4" name="Diagram 3"/>
          <p:cNvGraphicFramePr/>
          <p:nvPr>
            <p:extLst>
              <p:ext uri="{D42A27DB-BD31-4B8C-83A1-F6EECF244321}">
                <p14:modId xmlns:p14="http://schemas.microsoft.com/office/powerpoint/2010/main" val="2389922374"/>
              </p:ext>
            </p:extLst>
          </p:nvPr>
        </p:nvGraphicFramePr>
        <p:xfrm>
          <a:off x="969818" y="1047750"/>
          <a:ext cx="6996545" cy="33683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991500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graphicEl>
                                              <a:dgm id="{62CA8009-81F8-479A-AF72-A10954E61399}"/>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graphicEl>
                                              <a:dgm id="{671EDA18-3F56-4962-9CC7-6C7A0732D094}"/>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lvlOne"/>
        </p:bldSub>
      </p:bldGraphic>
    </p:bld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The Recurring Business Problems</a:t>
            </a:r>
            <a:endParaRPr lang="en-GB" dirty="0"/>
          </a:p>
        </p:txBody>
      </p:sp>
      <p:graphicFrame>
        <p:nvGraphicFramePr>
          <p:cNvPr id="3" name="Diagram 2"/>
          <p:cNvGraphicFramePr/>
          <p:nvPr>
            <p:extLst>
              <p:ext uri="{D42A27DB-BD31-4B8C-83A1-F6EECF244321}">
                <p14:modId xmlns:p14="http://schemas.microsoft.com/office/powerpoint/2010/main" val="1670246246"/>
              </p:ext>
            </p:extLst>
          </p:nvPr>
        </p:nvGraphicFramePr>
        <p:xfrm>
          <a:off x="969818" y="1047750"/>
          <a:ext cx="6996545" cy="33683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391032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graphicEl>
                                              <a:dgm id="{62CA8009-81F8-479A-AF72-A10954E61399}"/>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graphicEl>
                                              <a:dgm id="{4FD49528-3AFD-4586-A598-6BE044AE478F}"/>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graphicEl>
                                              <a:dgm id="{A40EF56E-93DE-42F2-ADBC-C1014EEA99A8}"/>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graphicEl>
                                              <a:dgm id="{16D9ADA7-8535-4AEB-BEE2-A86D88A63B71}"/>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graphicEl>
                                              <a:dgm id="{ED028250-E1FC-4279-A963-61F228BC6058}"/>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Sub>
          <a:bldDgm bld="lvlOne"/>
        </p:bldSub>
      </p:bldGraphic>
    </p:bld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itle 5"/>
          <p:cNvSpPr>
            <a:spLocks noGrp="1"/>
          </p:cNvSpPr>
          <p:nvPr>
            <p:ph type="title"/>
          </p:nvPr>
        </p:nvSpPr>
        <p:spPr>
          <a:xfrm>
            <a:off x="330708" y="732998"/>
            <a:ext cx="8382000" cy="3711785"/>
          </a:xfrm>
        </p:spPr>
        <p:txBody>
          <a:bodyPr/>
          <a:lstStyle/>
          <a:p>
            <a:pPr lvl="0" algn="l"/>
            <a:r>
              <a:rPr lang="en-GB" sz="3600" b="1" dirty="0" smtClean="0"/>
              <a:t>Is Time to Market a Problem?</a:t>
            </a:r>
            <a:br>
              <a:rPr lang="en-GB" sz="3600" b="1" dirty="0" smtClean="0"/>
            </a:br>
            <a:r>
              <a:rPr lang="en-GB" sz="3600" dirty="0"/>
              <a:t/>
            </a:r>
            <a:br>
              <a:rPr lang="en-GB" sz="3600" dirty="0"/>
            </a:br>
            <a:r>
              <a:rPr lang="en-GB" sz="3200" dirty="0" smtClean="0"/>
              <a:t>Late Models </a:t>
            </a:r>
            <a:r>
              <a:rPr lang="en-GB" sz="3200" dirty="0" smtClean="0">
                <a:sym typeface="Wingdings" pitchFamily="2" charset="2"/>
              </a:rPr>
              <a:t> </a:t>
            </a:r>
            <a:r>
              <a:rPr lang="en-GB" sz="3200" dirty="0" smtClean="0">
                <a:solidFill>
                  <a:schemeClr val="accent1"/>
                </a:solidFill>
              </a:rPr>
              <a:t>Missed market opportunities</a:t>
            </a:r>
            <a:r>
              <a:rPr lang="en-GB" sz="3200" dirty="0" smtClean="0"/>
              <a:t/>
            </a:r>
            <a:br>
              <a:rPr lang="en-GB" sz="3200" dirty="0" smtClean="0"/>
            </a:br>
            <a:r>
              <a:rPr lang="en-GB" sz="3200" dirty="0"/>
              <a:t/>
            </a:r>
            <a:br>
              <a:rPr lang="en-GB" sz="3200" dirty="0"/>
            </a:br>
            <a:r>
              <a:rPr lang="en-GB" sz="3200" dirty="0" smtClean="0"/>
              <a:t>Late Services </a:t>
            </a:r>
            <a:r>
              <a:rPr lang="en-GB" sz="3200" dirty="0" smtClean="0">
                <a:sym typeface="Wingdings" pitchFamily="2" charset="2"/>
              </a:rPr>
              <a:t> </a:t>
            </a:r>
            <a:r>
              <a:rPr lang="en-GB" sz="3200" dirty="0" smtClean="0">
                <a:solidFill>
                  <a:schemeClr val="accent1"/>
                </a:solidFill>
              </a:rPr>
              <a:t>Users have gone elsewhere</a:t>
            </a:r>
            <a:r>
              <a:rPr lang="en-GB" sz="3200" dirty="0" smtClean="0"/>
              <a:t/>
            </a:r>
            <a:br>
              <a:rPr lang="en-GB" sz="3200" dirty="0" smtClean="0"/>
            </a:br>
            <a:r>
              <a:rPr lang="en-GB" sz="3200" dirty="0"/>
              <a:t/>
            </a:r>
            <a:br>
              <a:rPr lang="en-GB" sz="3200" dirty="0"/>
            </a:br>
            <a:r>
              <a:rPr lang="en-GB" sz="3200" dirty="0" smtClean="0"/>
              <a:t>Late Components </a:t>
            </a:r>
            <a:r>
              <a:rPr lang="en-GB" sz="3200" dirty="0" smtClean="0">
                <a:sym typeface="Wingdings" pitchFamily="2" charset="2"/>
              </a:rPr>
              <a:t> </a:t>
            </a:r>
            <a:r>
              <a:rPr lang="en-GB" sz="3200" dirty="0" smtClean="0">
                <a:solidFill>
                  <a:schemeClr val="accent1"/>
                </a:solidFill>
                <a:sym typeface="Wingdings" pitchFamily="2" charset="2"/>
              </a:rPr>
              <a:t>Millions evaporate</a:t>
            </a:r>
            <a:r>
              <a:rPr lang="en-GB" sz="3200" dirty="0" smtClean="0"/>
              <a:t/>
            </a:r>
            <a:br>
              <a:rPr lang="en-GB" sz="3200" dirty="0" smtClean="0"/>
            </a:br>
            <a:endParaRPr lang="en-GB" sz="3600" dirty="0"/>
          </a:p>
        </p:txBody>
      </p:sp>
      <p:sp>
        <p:nvSpPr>
          <p:cNvPr id="4" name="Rectangular Callout 3"/>
          <p:cNvSpPr/>
          <p:nvPr/>
        </p:nvSpPr>
        <p:spPr bwMode="auto">
          <a:xfrm>
            <a:off x="1538868" y="3017010"/>
            <a:ext cx="1083943" cy="261606"/>
          </a:xfrm>
          <a:prstGeom prst="wedgeRectCallout">
            <a:avLst>
              <a:gd name="adj1" fmla="val -1131"/>
              <a:gd name="adj2" fmla="val 15161"/>
            </a:avLst>
          </a:prstGeom>
          <a:solidFill>
            <a:schemeClr val="accent2"/>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sz="1100" b="1" dirty="0" smtClean="0">
                <a:gradFill>
                  <a:gsLst>
                    <a:gs pos="0">
                      <a:srgbClr val="FFFFFF"/>
                    </a:gs>
                    <a:gs pos="100000">
                      <a:srgbClr val="FFFFFF"/>
                    </a:gs>
                  </a:gsLst>
                  <a:lin ang="5400000" scaled="0"/>
                </a:gradFill>
                <a:latin typeface="+mj-lt"/>
              </a:rPr>
              <a:t>Gaming service</a:t>
            </a:r>
          </a:p>
        </p:txBody>
      </p:sp>
      <p:sp>
        <p:nvSpPr>
          <p:cNvPr id="5" name="Rectangular Callout 4"/>
          <p:cNvSpPr/>
          <p:nvPr/>
        </p:nvSpPr>
        <p:spPr bwMode="auto">
          <a:xfrm>
            <a:off x="1771156" y="3890977"/>
            <a:ext cx="1265082" cy="261606"/>
          </a:xfrm>
          <a:prstGeom prst="wedgeRectCallout">
            <a:avLst>
              <a:gd name="adj1" fmla="val -24065"/>
              <a:gd name="adj2" fmla="val 23564"/>
            </a:avLst>
          </a:prstGeom>
          <a:solidFill>
            <a:schemeClr val="accent2"/>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sz="1100" b="1" dirty="0" smtClean="0">
                <a:gradFill>
                  <a:gsLst>
                    <a:gs pos="0">
                      <a:srgbClr val="FFFFFF"/>
                    </a:gs>
                    <a:gs pos="100000">
                      <a:srgbClr val="FFFFFF"/>
                    </a:gs>
                  </a:gsLst>
                  <a:lin ang="5400000" scaled="0"/>
                </a:gradFill>
                <a:latin typeface="+mj-lt"/>
              </a:rPr>
              <a:t>Ad ranking engine</a:t>
            </a:r>
          </a:p>
        </p:txBody>
      </p:sp>
      <p:sp>
        <p:nvSpPr>
          <p:cNvPr id="7" name="Rectangular Callout 6"/>
          <p:cNvSpPr/>
          <p:nvPr/>
        </p:nvSpPr>
        <p:spPr bwMode="auto">
          <a:xfrm>
            <a:off x="1324431" y="2152332"/>
            <a:ext cx="1101577" cy="261606"/>
          </a:xfrm>
          <a:prstGeom prst="wedgeRectCallout">
            <a:avLst>
              <a:gd name="adj1" fmla="val -43444"/>
              <a:gd name="adj2" fmla="val 6587"/>
            </a:avLst>
          </a:prstGeom>
          <a:solidFill>
            <a:schemeClr val="accent2"/>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sz="1100" b="1" dirty="0" smtClean="0">
                <a:gradFill>
                  <a:gsLst>
                    <a:gs pos="0">
                      <a:srgbClr val="FFFFFF"/>
                    </a:gs>
                    <a:gs pos="100000">
                      <a:srgbClr val="FFFFFF"/>
                    </a:gs>
                  </a:gsLst>
                  <a:lin ang="5400000" scaled="0"/>
                </a:gradFill>
                <a:latin typeface="+mj-lt"/>
              </a:rPr>
              <a:t>Financial model</a:t>
            </a:r>
          </a:p>
        </p:txBody>
      </p:sp>
    </p:spTree>
    <p:extLst>
      <p:ext uri="{BB962C8B-B14F-4D97-AF65-F5344CB8AC3E}">
        <p14:creationId xmlns:p14="http://schemas.microsoft.com/office/powerpoint/2010/main" val="9577425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xit" presetSubtype="0" fill="hold" grpId="1" nodeType="withEffect">
                                  <p:stCondLst>
                                    <p:cond delay="0"/>
                                  </p:stCondLst>
                                  <p:childTnLst>
                                    <p:set>
                                      <p:cBhvr>
                                        <p:cTn id="10" dur="1" fill="hold">
                                          <p:stCondLst>
                                            <p:cond delay="0"/>
                                          </p:stCondLst>
                                        </p:cTn>
                                        <p:tgtEl>
                                          <p:spTgt spid="4"/>
                                        </p:tgtEl>
                                        <p:attrNameLst>
                                          <p:attrName>style.visibility</p:attrName>
                                        </p:attrNameLst>
                                      </p:cBhvr>
                                      <p:to>
                                        <p:strVal val="hidden"/>
                                      </p:to>
                                    </p:set>
                                  </p:childTnLst>
                                </p:cTn>
                              </p:par>
                              <p:par>
                                <p:cTn id="11" presetID="1" presetClass="exit" presetSubtype="0" fill="hold" grpId="1" nodeType="withEffect">
                                  <p:stCondLst>
                                    <p:cond delay="0"/>
                                  </p:stCondLst>
                                  <p:childTnLst>
                                    <p:set>
                                      <p:cBhvr>
                                        <p:cTn id="12" dur="1" fill="hold">
                                          <p:stCondLst>
                                            <p:cond delay="0"/>
                                          </p:stCondLst>
                                        </p:cTn>
                                        <p:tgtEl>
                                          <p:spTgt spid="5"/>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grpId="1" nodeType="clickEffect">
                                  <p:stCondLst>
                                    <p:cond delay="0"/>
                                  </p:stCondLst>
                                  <p:childTnLst>
                                    <p:set>
                                      <p:cBhvr>
                                        <p:cTn id="20"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animBg="1"/>
      <p:bldP spid="5" grpId="1" animBg="1"/>
      <p:bldP spid="7" grpId="0" animBg="1"/>
      <p:bldP spid="7" grpId="1"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30708" y="732998"/>
            <a:ext cx="8382000" cy="3711785"/>
          </a:xfrm>
        </p:spPr>
        <p:txBody>
          <a:bodyPr/>
          <a:lstStyle/>
          <a:p>
            <a:pPr algn="l"/>
            <a:r>
              <a:rPr lang="en-GB" sz="3600" b="1" dirty="0" smtClean="0"/>
              <a:t>Is Complexity a Problem?  </a:t>
            </a:r>
            <a:br>
              <a:rPr lang="en-GB" sz="3600" b="1" dirty="0" smtClean="0"/>
            </a:br>
            <a:r>
              <a:rPr lang="en-GB" sz="3600" dirty="0"/>
              <a:t/>
            </a:r>
            <a:br>
              <a:rPr lang="en-GB" sz="3600" dirty="0"/>
            </a:br>
            <a:r>
              <a:rPr lang="en-GB" sz="3200" dirty="0" smtClean="0"/>
              <a:t>Intractable Models </a:t>
            </a:r>
            <a:r>
              <a:rPr lang="en-GB" sz="3200" dirty="0" smtClean="0">
                <a:sym typeface="Wingdings" pitchFamily="2" charset="2"/>
              </a:rPr>
              <a:t> </a:t>
            </a:r>
            <a:r>
              <a:rPr lang="en-GB" sz="3200" dirty="0" smtClean="0">
                <a:solidFill>
                  <a:schemeClr val="accent1"/>
                </a:solidFill>
                <a:sym typeface="Wingdings" pitchFamily="2" charset="2"/>
              </a:rPr>
              <a:t>Can’t enter markets</a:t>
            </a:r>
            <a:r>
              <a:rPr lang="en-GB" sz="3200" dirty="0"/>
              <a:t/>
            </a:r>
            <a:br>
              <a:rPr lang="en-GB" sz="3200" dirty="0"/>
            </a:br>
            <a:r>
              <a:rPr lang="en-GB" sz="3200" dirty="0" smtClean="0"/>
              <a:t/>
            </a:r>
            <a:br>
              <a:rPr lang="en-GB" sz="3200" dirty="0" smtClean="0"/>
            </a:br>
            <a:r>
              <a:rPr lang="en-GB" sz="3200" dirty="0" smtClean="0"/>
              <a:t>Intractable Services </a:t>
            </a:r>
            <a:r>
              <a:rPr lang="en-GB" sz="3200" dirty="0" smtClean="0">
                <a:sym typeface="Wingdings" pitchFamily="2" charset="2"/>
              </a:rPr>
              <a:t> </a:t>
            </a:r>
            <a:r>
              <a:rPr lang="en-GB" sz="3200" dirty="0" smtClean="0">
                <a:solidFill>
                  <a:schemeClr val="accent1"/>
                </a:solidFill>
                <a:sym typeface="Wingdings" pitchFamily="2" charset="2"/>
              </a:rPr>
              <a:t>Can’t deliver services</a:t>
            </a:r>
            <a:r>
              <a:rPr lang="en-GB" sz="3200" dirty="0" smtClean="0"/>
              <a:t/>
            </a:r>
            <a:br>
              <a:rPr lang="en-GB" sz="3200" dirty="0" smtClean="0"/>
            </a:br>
            <a:r>
              <a:rPr lang="en-GB" sz="3200" dirty="0"/>
              <a:t/>
            </a:r>
            <a:br>
              <a:rPr lang="en-GB" sz="3200" dirty="0"/>
            </a:br>
            <a:r>
              <a:rPr lang="en-GB" sz="3200" dirty="0" smtClean="0"/>
              <a:t>Intractable Analytical Components </a:t>
            </a:r>
            <a:r>
              <a:rPr lang="en-GB" sz="3200" dirty="0" smtClean="0">
                <a:sym typeface="Wingdings" pitchFamily="2" charset="2"/>
              </a:rPr>
              <a:t> </a:t>
            </a:r>
            <a:r>
              <a:rPr lang="en-GB" sz="3200" dirty="0" smtClean="0">
                <a:solidFill>
                  <a:schemeClr val="accent1"/>
                </a:solidFill>
                <a:sym typeface="Wingdings" pitchFamily="2" charset="2"/>
              </a:rPr>
              <a:t>Can’t deliver</a:t>
            </a:r>
            <a:r>
              <a:rPr lang="en-GB" sz="3200" dirty="0"/>
              <a:t/>
            </a:r>
            <a:br>
              <a:rPr lang="en-GB" sz="3200" dirty="0"/>
            </a:br>
            <a:endParaRPr lang="en-GB" sz="3600" b="1" dirty="0"/>
          </a:p>
        </p:txBody>
      </p:sp>
    </p:spTree>
    <p:extLst>
      <p:ext uri="{BB962C8B-B14F-4D97-AF65-F5344CB8AC3E}">
        <p14:creationId xmlns:p14="http://schemas.microsoft.com/office/powerpoint/2010/main" val="21270167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The Recurring Business Problems</a:t>
            </a:r>
            <a:endParaRPr lang="en-GB" dirty="0"/>
          </a:p>
        </p:txBody>
      </p:sp>
      <p:graphicFrame>
        <p:nvGraphicFramePr>
          <p:cNvPr id="3" name="Diagram 2"/>
          <p:cNvGraphicFramePr/>
          <p:nvPr>
            <p:extLst>
              <p:ext uri="{D42A27DB-BD31-4B8C-83A1-F6EECF244321}">
                <p14:modId xmlns:p14="http://schemas.microsoft.com/office/powerpoint/2010/main" val="1936725067"/>
              </p:ext>
            </p:extLst>
          </p:nvPr>
        </p:nvGraphicFramePr>
        <p:xfrm>
          <a:off x="969818" y="1047750"/>
          <a:ext cx="6996545" cy="33683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240125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graphicEl>
                                              <a:dgm id="{62CA8009-81F8-479A-AF72-A10954E61399}"/>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graphicEl>
                                              <a:dgm id="{4FD49528-3AFD-4586-A598-6BE044AE478F}"/>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graphicEl>
                                              <a:dgm id="{A40EF56E-93DE-42F2-ADBC-C1014EEA99A8}"/>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graphicEl>
                                              <a:dgm id="{103D069B-D8CD-4B99-BBE7-8F61BEA97623}"/>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graphicEl>
                                              <a:dgm id="{50768FEC-F12F-4D00-99B9-699F35685B0E}"/>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Sub>
          <a:bldDgm bld="one"/>
        </p:bldSub>
      </p:bldGraphic>
    </p:bldLst>
  </p:timing>
</p:sld>
</file>

<file path=ppt/theme/theme1.xml><?xml version="1.0" encoding="utf-8"?>
<a:theme xmlns:a="http://schemas.openxmlformats.org/drawingml/2006/main" name="New corp-style Presentation">
  <a:themeElements>
    <a:clrScheme name="TEst">
      <a:dk1>
        <a:srgbClr val="505050"/>
      </a:dk1>
      <a:lt1>
        <a:srgbClr val="FFFFFF"/>
      </a:lt1>
      <a:dk2>
        <a:srgbClr val="0072C6"/>
      </a:dk2>
      <a:lt2>
        <a:srgbClr val="D2D2D2"/>
      </a:lt2>
      <a:accent1>
        <a:srgbClr val="0072C6"/>
      </a:accent1>
      <a:accent2>
        <a:srgbClr val="68217A"/>
      </a:accent2>
      <a:accent3>
        <a:srgbClr val="008272"/>
      </a:accent3>
      <a:accent4>
        <a:srgbClr val="B4009E"/>
      </a:accent4>
      <a:accent5>
        <a:srgbClr val="442359"/>
      </a:accent5>
      <a:accent6>
        <a:srgbClr val="4668C5"/>
      </a:accent6>
      <a:hlink>
        <a:srgbClr val="0072C6"/>
      </a:hlink>
      <a:folHlink>
        <a:srgbClr val="0072C6"/>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C000"/>
        </a:solidFill>
        <a:ln>
          <a:noFill/>
        </a:ln>
      </a:spPr>
      <a:bodyPr rtlCol="0" anchor="ctr"/>
      <a:lstStyle>
        <a:defPPr algn="ctr">
          <a:defRPr sz="3000" b="1"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defRPr sz="4000" dirty="0" smtClean="0">
            <a:latin typeface="Segoe UI Light" pitchFamily="34" charset="0"/>
          </a:defRPr>
        </a:defPPr>
      </a:lstStyle>
    </a:txDef>
  </a:objectDefaults>
  <a:extraClrSchemeLst/>
  <a:extLst>
    <a:ext uri="{05A4C25C-085E-4340-85A3-A5531E510DB2}">
      <thm15:themeFamily xmlns:thm15="http://schemas.microsoft.com/office/thememl/2012/main" name="Presentation3" id="{906D024C-421C-4B9C-801E-358EC5D2C92C}" vid="{EE647F3D-1218-41CC-B840-4369C24DDCD5}"/>
    </a:ext>
  </a:extLst>
</a:theme>
</file>

<file path=ppt/theme/theme2.xml><?xml version="1.0" encoding="utf-8"?>
<a:theme xmlns:a="http://schemas.openxmlformats.org/drawingml/2006/main" name="2_Build_Template_16x9 - Rev 03">
  <a:themeElements>
    <a:clrScheme name="Build - Dark Blue">
      <a:dk1>
        <a:srgbClr val="000000"/>
      </a:dk1>
      <a:lt1>
        <a:srgbClr val="FFFFFF"/>
      </a:lt1>
      <a:dk2>
        <a:srgbClr val="00188F"/>
      </a:dk2>
      <a:lt2>
        <a:srgbClr val="FFFFFF"/>
      </a:lt2>
      <a:accent1>
        <a:srgbClr val="00BCF2"/>
      </a:accent1>
      <a:accent2>
        <a:srgbClr val="9B4F96"/>
      </a:accent2>
      <a:accent3>
        <a:srgbClr val="E81123"/>
      </a:accent3>
      <a:accent4>
        <a:srgbClr val="00D8CC"/>
      </a:accent4>
      <a:accent5>
        <a:srgbClr val="7FBA00"/>
      </a:accent5>
      <a:accent6>
        <a:srgbClr val="FF8C00"/>
      </a:accent6>
      <a:hlink>
        <a:srgbClr val="00BCF2"/>
      </a:hlink>
      <a:folHlink>
        <a:srgbClr val="00BCF2"/>
      </a:folHlink>
    </a:clrScheme>
    <a:fontScheme name="Custom 2">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E34A28"/>
        </a:solidFill>
        <a:ln>
          <a:noFill/>
          <a:headEnd type="none" w="med" len="med"/>
          <a:tailEnd type="none" w="med" len="med"/>
        </a:ln>
        <a:effectLst/>
      </a:spPr>
      <a:bodyPr lIns="91440" tIns="91440" rIns="34294" bIns="34294" anchor="t" anchorCtr="0"/>
      <a:lstStyle>
        <a:defPPr defTabSz="932406">
          <a:defRPr sz="1600" spc="-102"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none" rtlCol="0">
        <a:spAutoFit/>
      </a:bodyPr>
      <a:lstStyle>
        <a:defPPr>
          <a:defRPr sz="2400" dirty="0" smtClean="0">
            <a:gradFill>
              <a:gsLst>
                <a:gs pos="0">
                  <a:schemeClr val="tx1"/>
                </a:gs>
                <a:gs pos="100000">
                  <a:schemeClr val="tx1"/>
                </a:gs>
              </a:gsLst>
              <a:lin ang="5400000" scaled="0"/>
            </a:gradFill>
          </a:defRPr>
        </a:defPPr>
      </a:lstStyle>
    </a:txDef>
  </a:objectDefaults>
  <a:extraClrSchemeLst/>
  <a:extLst>
    <a:ext uri="{05A4C25C-085E-4340-85A3-A5531E510DB2}">
      <thm15:themeFamily xmlns:thm15="http://schemas.microsoft.com/office/thememl/2012/main" name="Build_Template_16x9 - Rev 03 [Read-Only]" id="{3715F126-5FAF-444E-A931-07015B778CCF}" vid="{9C2C21D9-DFED-4637-943F-3FAAACE59A3C}"/>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New Presentation - Template</Template>
  <TotalTime>0</TotalTime>
  <Words>1101</Words>
  <Application>Microsoft Office PowerPoint</Application>
  <PresentationFormat>On-screen Show (16:9)</PresentationFormat>
  <Paragraphs>199</Paragraphs>
  <Slides>30</Slides>
  <Notes>9</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30</vt:i4>
      </vt:variant>
    </vt:vector>
  </HeadingPairs>
  <TitlesOfParts>
    <vt:vector size="38" baseType="lpstr">
      <vt:lpstr>ＭＳ Ｐゴシック</vt:lpstr>
      <vt:lpstr>Arial</vt:lpstr>
      <vt:lpstr>Avenir LT Pro 45 Book</vt:lpstr>
      <vt:lpstr>Segoe UI</vt:lpstr>
      <vt:lpstr>Segoe UI Light</vt:lpstr>
      <vt:lpstr>Wingdings</vt:lpstr>
      <vt:lpstr>New corp-style Presentation</vt:lpstr>
      <vt:lpstr>2_Build_Template_16x9 - Rev 03</vt:lpstr>
      <vt:lpstr>PowerPoint Presentation</vt:lpstr>
      <vt:lpstr>F# is free, open source, cross platform, independent  fsharp.org</vt:lpstr>
      <vt:lpstr>F# is Cross Platform  http://fsharp.org/use/linux  http://fsharp.org/use/mac  http://fsharp.org/use/ios   http://fsharp.org/use/android http://fsharp.org/use/windows   </vt:lpstr>
      <vt:lpstr>F# is Multi Editor  Visual Studio, Emacs, Sublime, …</vt:lpstr>
      <vt:lpstr>The Recurring Business Situation</vt:lpstr>
      <vt:lpstr>The Recurring Business Problems</vt:lpstr>
      <vt:lpstr>Is Time to Market a Problem?  Late Models  Missed market opportunities  Late Services  Users have gone elsewhere  Late Components  Millions evaporate </vt:lpstr>
      <vt:lpstr>Is Complexity a Problem?    Intractable Models  Can’t enter markets  Intractable Services  Can’t deliver services  Intractable Analytical Components  Can’t deliver </vt:lpstr>
      <vt:lpstr>The Recurring Business Problems</vt:lpstr>
      <vt:lpstr>What’s the Need?  Programmers delivering correct, efficient components in the enterprise, on-time  This is one set of problems that functional-first programming helps solve </vt:lpstr>
      <vt:lpstr>Observation #1  </vt:lpstr>
      <vt:lpstr>Observation #2  </vt:lpstr>
      <vt:lpstr>Observation #2 cont.   </vt:lpstr>
      <vt:lpstr>Observation #3   </vt:lpstr>
      <vt:lpstr>Observation #4   </vt:lpstr>
      <vt:lpstr>Recap – How Functional-first Helps</vt:lpstr>
      <vt:lpstr>Example #1 (power company)</vt:lpstr>
      <vt:lpstr>Example #1 (power company)</vt:lpstr>
      <vt:lpstr>A related analysis (Simon Cousins, Energy Sector)</vt:lpstr>
      <vt:lpstr>PowerPoint Presentation</vt:lpstr>
      <vt:lpstr>A related analysis (Simon Cousins, Energy Sector)</vt:lpstr>
      <vt:lpstr>Example #3: F# in Insurance</vt:lpstr>
      <vt:lpstr>Example #6: F# in Biotech</vt:lpstr>
      <vt:lpstr>Example #7: F# in Advertisement Ranking &amp; Rating @ Microsoft</vt:lpstr>
      <vt:lpstr>Example #11: F# for Social Gaming</vt:lpstr>
      <vt:lpstr>PowerPoint Presentation</vt:lpstr>
      <vt:lpstr>Summary – The Data Agrees</vt:lpstr>
      <vt:lpstr>Summary – F#</vt:lpstr>
      <vt:lpstr>To find out more…</vt:lpstr>
      <vt:lpstr>Questions?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2013-11-13T22:17:03Z</dcterms:created>
  <dcterms:modified xsi:type="dcterms:W3CDTF">2015-03-18T17:12:54Z</dcterms:modified>
</cp:coreProperties>
</file>